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Proxima Nova"/>
      <p:regular r:id="rId59"/>
      <p:bold r:id="rId60"/>
      <p:italic r:id="rId61"/>
      <p:boldItalic r:id="rId62"/>
    </p:embeddedFont>
    <p:embeddedFont>
      <p:font typeface="Roboto Medium"/>
      <p:regular r:id="rId63"/>
      <p:bold r:id="rId64"/>
      <p:italic r:id="rId65"/>
      <p:boldItalic r:id="rId66"/>
    </p:embeddedFont>
    <p:embeddedFont>
      <p:font typeface="Arimo"/>
      <p:regular r:id="rId67"/>
      <p:bold r:id="rId68"/>
      <p:italic r:id="rId69"/>
      <p:boldItalic r:id="rId70"/>
    </p:embeddedFont>
    <p:embeddedFont>
      <p:font typeface="Amatic SC"/>
      <p:regular r:id="rId71"/>
      <p:bold r:id="rId72"/>
    </p:embeddedFont>
    <p:embeddedFont>
      <p:font typeface="Hind"/>
      <p:regular r:id="rId73"/>
      <p:bold r:id="rId74"/>
    </p:embeddedFont>
    <p:embeddedFont>
      <p:font typeface="Proxima Nova Semibold"/>
      <p:regular r:id="rId75"/>
      <p:bold r:id="rId76"/>
      <p:boldItalic r:id="rId77"/>
    </p:embeddedFont>
    <p:embeddedFont>
      <p:font typeface="Poppins ExtraBold"/>
      <p:bold r:id="rId78"/>
      <p:boldItalic r:id="rId79"/>
    </p:embeddedFont>
    <p:embeddedFont>
      <p:font typeface="Kanit"/>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815366-B30F-4BBC-84B2-CEB53390466E}">
  <a:tblStyle styleId="{A8815366-B30F-4BBC-84B2-CEB5339046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Kanit-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Kanit-regular.fntdata"/><Relationship Id="rId82" Type="http://schemas.openxmlformats.org/officeDocument/2006/relationships/font" Target="fonts/Kanit-italic.fntdata"/><Relationship Id="rId81" Type="http://schemas.openxmlformats.org/officeDocument/2006/relationships/font" Target="fonts/Kani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ind-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ProximaNovaSemibold-regular.fntdata"/><Relationship Id="rId30" Type="http://schemas.openxmlformats.org/officeDocument/2006/relationships/slide" Target="slides/slide24.xml"/><Relationship Id="rId74" Type="http://schemas.openxmlformats.org/officeDocument/2006/relationships/font" Target="fonts/Hind-bold.fntdata"/><Relationship Id="rId33" Type="http://schemas.openxmlformats.org/officeDocument/2006/relationships/slide" Target="slides/slide27.xml"/><Relationship Id="rId77" Type="http://schemas.openxmlformats.org/officeDocument/2006/relationships/font" Target="fonts/ProximaNovaSemibold-boldItalic.fntdata"/><Relationship Id="rId32" Type="http://schemas.openxmlformats.org/officeDocument/2006/relationships/slide" Target="slides/slide26.xml"/><Relationship Id="rId76" Type="http://schemas.openxmlformats.org/officeDocument/2006/relationships/font" Target="fonts/ProximaNovaSemibold-bold.fntdata"/><Relationship Id="rId35" Type="http://schemas.openxmlformats.org/officeDocument/2006/relationships/slide" Target="slides/slide29.xml"/><Relationship Id="rId79" Type="http://schemas.openxmlformats.org/officeDocument/2006/relationships/font" Target="fonts/PoppinsExtraBold-boldItalic.fntdata"/><Relationship Id="rId34" Type="http://schemas.openxmlformats.org/officeDocument/2006/relationships/slide" Target="slides/slide28.xml"/><Relationship Id="rId78" Type="http://schemas.openxmlformats.org/officeDocument/2006/relationships/font" Target="fonts/PoppinsExtraBold-bold.fntdata"/><Relationship Id="rId71" Type="http://schemas.openxmlformats.org/officeDocument/2006/relationships/font" Target="fonts/AmaticSC-regular.fntdata"/><Relationship Id="rId70" Type="http://schemas.openxmlformats.org/officeDocument/2006/relationships/font" Target="fonts/Arim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4.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6.xml"/><Relationship Id="rId66" Type="http://schemas.openxmlformats.org/officeDocument/2006/relationships/font" Target="fonts/RobotoMedium-boldItalic.fntdata"/><Relationship Id="rId21" Type="http://schemas.openxmlformats.org/officeDocument/2006/relationships/slide" Target="slides/slide15.xml"/><Relationship Id="rId65" Type="http://schemas.openxmlformats.org/officeDocument/2006/relationships/font" Target="fonts/RobotoMedium-italic.fntdata"/><Relationship Id="rId24" Type="http://schemas.openxmlformats.org/officeDocument/2006/relationships/slide" Target="slides/slide18.xml"/><Relationship Id="rId68" Type="http://schemas.openxmlformats.org/officeDocument/2006/relationships/font" Target="fonts/Arimo-bold.fntdata"/><Relationship Id="rId23" Type="http://schemas.openxmlformats.org/officeDocument/2006/relationships/slide" Target="slides/slide17.xml"/><Relationship Id="rId67" Type="http://schemas.openxmlformats.org/officeDocument/2006/relationships/font" Target="fonts/Arimo-regular.fntdata"/><Relationship Id="rId60" Type="http://schemas.openxmlformats.org/officeDocument/2006/relationships/font" Target="fonts/ProximaNova-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rim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roximaNova-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d24078c51e_0_12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d24078c51e_0_12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d24078c51e_0_1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d24078c51e_0_1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d24078c51e_0_12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d24078c51e_0_12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d24078c51e_0_12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d24078c51e_0_12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d24078c51e_0_12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d24078c51e_0_12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d24078c51e_0_1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d24078c51e_0_1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d24078c51e_0_13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d24078c51e_0_13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d24078c51e_0_13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d24078c51e_0_13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d26ee81eb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d26ee81eb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d26ee81eb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d26ee81eb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d24078c51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d24078c51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d26ee81eb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d26ee81eb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d26ee81eb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d26ee81eb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d26ee81eb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d26ee81eb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d26ee81eb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d26ee81eb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d26ee81eb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d26ee81eb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d26ee81eb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d26ee81eb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d26ee81eb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d26ee81eb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d26ee81eb1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d26ee81eb1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d26ee81eb1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d26ee81eb1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d26ee81eb1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d26ee81eb1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d22538b3c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d22538b3c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d26ee81eb1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d26ee81eb1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d26ee81eb1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d26ee81eb1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d26ee81eb1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d26ee81eb1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d28e17fad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d28e17fa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d24078c51e_0_12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d24078c51e_0_12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SLIDES_API56323509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SLIDES_API56323509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SLIDES_API56323509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SLIDES_API56323509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d24078c51e_0_4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d24078c51e_0_4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d24078c51e_0_4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d24078c51e_0_4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d24078c51e_0_4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d24078c51e_0_4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d22538b3c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d22538b3c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d24078c51e_0_5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d24078c51e_0_5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7" name="Shape 5147"/>
        <p:cNvGrpSpPr/>
        <p:nvPr/>
      </p:nvGrpSpPr>
      <p:grpSpPr>
        <a:xfrm>
          <a:off x="0" y="0"/>
          <a:ext cx="0" cy="0"/>
          <a:chOff x="0" y="0"/>
          <a:chExt cx="0" cy="0"/>
        </a:xfrm>
      </p:grpSpPr>
      <p:sp>
        <p:nvSpPr>
          <p:cNvPr id="5148" name="Google Shape;5148;gd24078c51e_0_8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9" name="Google Shape;5149;gd24078c51e_0_8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6" name="Shape 5566"/>
        <p:cNvGrpSpPr/>
        <p:nvPr/>
      </p:nvGrpSpPr>
      <p:grpSpPr>
        <a:xfrm>
          <a:off x="0" y="0"/>
          <a:ext cx="0" cy="0"/>
          <a:chOff x="0" y="0"/>
          <a:chExt cx="0" cy="0"/>
        </a:xfrm>
      </p:grpSpPr>
      <p:sp>
        <p:nvSpPr>
          <p:cNvPr id="5567" name="Google Shape;5567;gd24078c51e_0_8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8" name="Google Shape;5568;gd24078c51e_0_8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6" name="Shape 5736"/>
        <p:cNvGrpSpPr/>
        <p:nvPr/>
      </p:nvGrpSpPr>
      <p:grpSpPr>
        <a:xfrm>
          <a:off x="0" y="0"/>
          <a:ext cx="0" cy="0"/>
          <a:chOff x="0" y="0"/>
          <a:chExt cx="0" cy="0"/>
        </a:xfrm>
      </p:grpSpPr>
      <p:sp>
        <p:nvSpPr>
          <p:cNvPr id="5737" name="Google Shape;5737;gd24078c51e_0_8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8" name="Google Shape;5738;gd24078c51e_0_8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1" name="Shape 6141"/>
        <p:cNvGrpSpPr/>
        <p:nvPr/>
      </p:nvGrpSpPr>
      <p:grpSpPr>
        <a:xfrm>
          <a:off x="0" y="0"/>
          <a:ext cx="0" cy="0"/>
          <a:chOff x="0" y="0"/>
          <a:chExt cx="0" cy="0"/>
        </a:xfrm>
      </p:grpSpPr>
      <p:sp>
        <p:nvSpPr>
          <p:cNvPr id="6142" name="Google Shape;6142;gd24078c51e_0_9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3" name="Google Shape;6143;gd24078c51e_0_9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1" name="Shape 6521"/>
        <p:cNvGrpSpPr/>
        <p:nvPr/>
      </p:nvGrpSpPr>
      <p:grpSpPr>
        <a:xfrm>
          <a:off x="0" y="0"/>
          <a:ext cx="0" cy="0"/>
          <a:chOff x="0" y="0"/>
          <a:chExt cx="0" cy="0"/>
        </a:xfrm>
      </p:grpSpPr>
      <p:sp>
        <p:nvSpPr>
          <p:cNvPr id="6522" name="Google Shape;6522;gd24078c51e_0_9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3" name="Google Shape;6523;gd24078c51e_0_9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5" name="Shape 6935"/>
        <p:cNvGrpSpPr/>
        <p:nvPr/>
      </p:nvGrpSpPr>
      <p:grpSpPr>
        <a:xfrm>
          <a:off x="0" y="0"/>
          <a:ext cx="0" cy="0"/>
          <a:chOff x="0" y="0"/>
          <a:chExt cx="0" cy="0"/>
        </a:xfrm>
      </p:grpSpPr>
      <p:sp>
        <p:nvSpPr>
          <p:cNvPr id="6936" name="Google Shape;6936;gd24078c51e_0_9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7" name="Google Shape;6937;gd24078c51e_0_9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6" name="Shape 7296"/>
        <p:cNvGrpSpPr/>
        <p:nvPr/>
      </p:nvGrpSpPr>
      <p:grpSpPr>
        <a:xfrm>
          <a:off x="0" y="0"/>
          <a:ext cx="0" cy="0"/>
          <a:chOff x="0" y="0"/>
          <a:chExt cx="0" cy="0"/>
        </a:xfrm>
      </p:grpSpPr>
      <p:sp>
        <p:nvSpPr>
          <p:cNvPr id="7297" name="Google Shape;7297;gd24078c51e_0_10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8" name="Google Shape;7298;gd24078c51e_0_10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6" name="Shape 7806"/>
        <p:cNvGrpSpPr/>
        <p:nvPr/>
      </p:nvGrpSpPr>
      <p:grpSpPr>
        <a:xfrm>
          <a:off x="0" y="0"/>
          <a:ext cx="0" cy="0"/>
          <a:chOff x="0" y="0"/>
          <a:chExt cx="0" cy="0"/>
        </a:xfrm>
      </p:grpSpPr>
      <p:sp>
        <p:nvSpPr>
          <p:cNvPr id="7807" name="Google Shape;7807;gd24078c51e_0_10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8" name="Google Shape;7808;gd24078c51e_0_10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6" name="Shape 8426"/>
        <p:cNvGrpSpPr/>
        <p:nvPr/>
      </p:nvGrpSpPr>
      <p:grpSpPr>
        <a:xfrm>
          <a:off x="0" y="0"/>
          <a:ext cx="0" cy="0"/>
          <a:chOff x="0" y="0"/>
          <a:chExt cx="0" cy="0"/>
        </a:xfrm>
      </p:grpSpPr>
      <p:sp>
        <p:nvSpPr>
          <p:cNvPr id="8427" name="Google Shape;8427;gd24078c51e_0_1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8" name="Google Shape;8428;gd24078c51e_0_1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d23718bdc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d23718bdc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0" name="Shape 9020"/>
        <p:cNvGrpSpPr/>
        <p:nvPr/>
      </p:nvGrpSpPr>
      <p:grpSpPr>
        <a:xfrm>
          <a:off x="0" y="0"/>
          <a:ext cx="0" cy="0"/>
          <a:chOff x="0" y="0"/>
          <a:chExt cx="0" cy="0"/>
        </a:xfrm>
      </p:grpSpPr>
      <p:sp>
        <p:nvSpPr>
          <p:cNvPr id="9021" name="Google Shape;9021;gd24078c51e_0_1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2" name="Google Shape;9022;gd24078c51e_0_1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1" name="Shape 9341"/>
        <p:cNvGrpSpPr/>
        <p:nvPr/>
      </p:nvGrpSpPr>
      <p:grpSpPr>
        <a:xfrm>
          <a:off x="0" y="0"/>
          <a:ext cx="0" cy="0"/>
          <a:chOff x="0" y="0"/>
          <a:chExt cx="0" cy="0"/>
        </a:xfrm>
      </p:grpSpPr>
      <p:sp>
        <p:nvSpPr>
          <p:cNvPr id="9342" name="Google Shape;9342;gd24078c51e_0_1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3" name="Google Shape;9343;gd24078c51e_0_1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6" name="Shape 9646"/>
        <p:cNvGrpSpPr/>
        <p:nvPr/>
      </p:nvGrpSpPr>
      <p:grpSpPr>
        <a:xfrm>
          <a:off x="0" y="0"/>
          <a:ext cx="0" cy="0"/>
          <a:chOff x="0" y="0"/>
          <a:chExt cx="0" cy="0"/>
        </a:xfrm>
      </p:grpSpPr>
      <p:sp>
        <p:nvSpPr>
          <p:cNvPr id="9647" name="Google Shape;9647;gd24078c51e_0_1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8" name="Google Shape;9648;gd24078c51e_0_1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d22538b3c3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d22538b3c3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d24078c51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d24078c51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d24078c51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d24078c51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d24078c51e_0_12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d24078c51e_0_12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500189" y="2077472"/>
            <a:ext cx="2735726" cy="2680965"/>
            <a:chOff x="2080900" y="1447625"/>
            <a:chExt cx="2787575" cy="2813775"/>
          </a:xfrm>
        </p:grpSpPr>
        <p:sp>
          <p:nvSpPr>
            <p:cNvPr id="10" name="Google Shape;10;p2"/>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713221" y="441502"/>
            <a:ext cx="3108982" cy="3138203"/>
            <a:chOff x="2080900" y="1447625"/>
            <a:chExt cx="2787575" cy="2813775"/>
          </a:xfrm>
        </p:grpSpPr>
        <p:sp>
          <p:nvSpPr>
            <p:cNvPr id="22" name="Google Shape;22;p2"/>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1114750" y="660888"/>
            <a:ext cx="6166085" cy="3103084"/>
            <a:chOff x="-906035" y="1179262"/>
            <a:chExt cx="9388071" cy="4724549"/>
          </a:xfrm>
        </p:grpSpPr>
        <p:sp>
          <p:nvSpPr>
            <p:cNvPr id="34" name="Google Shape;34;p2"/>
            <p:cNvSpPr/>
            <p:nvPr/>
          </p:nvSpPr>
          <p:spPr>
            <a:xfrm>
              <a:off x="-906035" y="1179262"/>
              <a:ext cx="9388055" cy="4724549"/>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06019" y="1179265"/>
              <a:ext cx="9388055"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303000" y="1555831"/>
              <a:ext cx="166123" cy="19"/>
            </a:xfrm>
            <a:custGeom>
              <a:rect b="b" l="l" r="r" t="t"/>
              <a:pathLst>
                <a:path extrusionOk="0" fill="none" h="1" w="8693">
                  <a:moveTo>
                    <a:pt x="1" y="0"/>
                  </a:moveTo>
                  <a:lnTo>
                    <a:pt x="8692"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176696" y="1429518"/>
              <a:ext cx="126298" cy="126298"/>
            </a:xfrm>
            <a:custGeom>
              <a:rect b="b" l="l" r="r" t="t"/>
              <a:pathLst>
                <a:path extrusionOk="0" fill="none" h="6609" w="6609">
                  <a:moveTo>
                    <a:pt x="1" y="6608"/>
                  </a:moveTo>
                  <a:lnTo>
                    <a:pt x="6609"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176696" y="1429518"/>
              <a:ext cx="126298" cy="126298"/>
            </a:xfrm>
            <a:custGeom>
              <a:rect b="b" l="l" r="r" t="t"/>
              <a:pathLst>
                <a:path extrusionOk="0" fill="none" h="6609" w="6609">
                  <a:moveTo>
                    <a:pt x="6609" y="6608"/>
                  </a:moveTo>
                  <a:lnTo>
                    <a:pt x="1"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1641358" y="1303325"/>
            <a:ext cx="6166085" cy="3103084"/>
            <a:chOff x="-906035" y="1179262"/>
            <a:chExt cx="9388071" cy="4724549"/>
          </a:xfrm>
        </p:grpSpPr>
        <p:sp>
          <p:nvSpPr>
            <p:cNvPr id="44" name="Google Shape;44;p2"/>
            <p:cNvSpPr/>
            <p:nvPr/>
          </p:nvSpPr>
          <p:spPr>
            <a:xfrm>
              <a:off x="-906035" y="1179262"/>
              <a:ext cx="9388055" cy="4724549"/>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906019" y="1179265"/>
              <a:ext cx="9388055"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303000" y="1555831"/>
              <a:ext cx="166123" cy="19"/>
            </a:xfrm>
            <a:custGeom>
              <a:rect b="b" l="l" r="r" t="t"/>
              <a:pathLst>
                <a:path extrusionOk="0" fill="none" h="1" w="8693">
                  <a:moveTo>
                    <a:pt x="1" y="0"/>
                  </a:moveTo>
                  <a:lnTo>
                    <a:pt x="8692"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176696" y="1429518"/>
              <a:ext cx="126298" cy="126298"/>
            </a:xfrm>
            <a:custGeom>
              <a:rect b="b" l="l" r="r" t="t"/>
              <a:pathLst>
                <a:path extrusionOk="0" fill="none" h="6609" w="6609">
                  <a:moveTo>
                    <a:pt x="1" y="6608"/>
                  </a:moveTo>
                  <a:lnTo>
                    <a:pt x="6609"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176696" y="1429518"/>
              <a:ext cx="126298" cy="126298"/>
            </a:xfrm>
            <a:custGeom>
              <a:rect b="b" l="l" r="r" t="t"/>
              <a:pathLst>
                <a:path extrusionOk="0" fill="none" h="6609" w="6609">
                  <a:moveTo>
                    <a:pt x="6609" y="6608"/>
                  </a:moveTo>
                  <a:lnTo>
                    <a:pt x="1"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2"/>
          <p:cNvGrpSpPr/>
          <p:nvPr/>
        </p:nvGrpSpPr>
        <p:grpSpPr>
          <a:xfrm rot="2700000">
            <a:off x="741205" y="4246171"/>
            <a:ext cx="798370" cy="918163"/>
            <a:chOff x="3127875" y="1377590"/>
            <a:chExt cx="1071017" cy="1231719"/>
          </a:xfrm>
        </p:grpSpPr>
        <p:sp>
          <p:nvSpPr>
            <p:cNvPr id="54" name="Google Shape;54;p2"/>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2042530">
              <a:off x="3696945" y="1497722"/>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2"/>
          <p:cNvSpPr/>
          <p:nvPr/>
        </p:nvSpPr>
        <p:spPr>
          <a:xfrm>
            <a:off x="1737683" y="1803275"/>
            <a:ext cx="5972100" cy="250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2"/>
          <p:cNvGrpSpPr/>
          <p:nvPr/>
        </p:nvGrpSpPr>
        <p:grpSpPr>
          <a:xfrm>
            <a:off x="7977899" y="374719"/>
            <a:ext cx="704073" cy="704080"/>
            <a:chOff x="-49764975" y="3183375"/>
            <a:chExt cx="299300" cy="299125"/>
          </a:xfrm>
        </p:grpSpPr>
        <p:sp>
          <p:nvSpPr>
            <p:cNvPr id="58" name="Google Shape;58;p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2"/>
          <p:cNvSpPr txBox="1"/>
          <p:nvPr>
            <p:ph type="ctrTitle"/>
          </p:nvPr>
        </p:nvSpPr>
        <p:spPr>
          <a:xfrm>
            <a:off x="1924608" y="2083275"/>
            <a:ext cx="5676000" cy="175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5200"/>
              <a:buNone/>
              <a:defRPr sz="60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68" name="Google Shape;68;p2"/>
          <p:cNvSpPr txBox="1"/>
          <p:nvPr>
            <p:ph idx="1" type="subTitle"/>
          </p:nvPr>
        </p:nvSpPr>
        <p:spPr>
          <a:xfrm>
            <a:off x="1924595" y="3705975"/>
            <a:ext cx="5676000" cy="4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800"/>
              <a:buNone/>
              <a:defRPr>
                <a:solidFill>
                  <a:schemeClr val="dk2"/>
                </a:solidFill>
              </a:defRPr>
            </a:lvl1pPr>
            <a:lvl2pPr lvl="1" algn="ctr">
              <a:lnSpc>
                <a:spcPct val="100000"/>
              </a:lnSpc>
              <a:spcBef>
                <a:spcPts val="0"/>
              </a:spcBef>
              <a:spcAft>
                <a:spcPts val="0"/>
              </a:spcAft>
              <a:buClr>
                <a:schemeClr val="dk2"/>
              </a:buClr>
              <a:buSzPts val="2800"/>
              <a:buNone/>
              <a:defRPr sz="2800">
                <a:solidFill>
                  <a:schemeClr val="dk2"/>
                </a:solidFill>
              </a:defRPr>
            </a:lvl2pPr>
            <a:lvl3pPr lvl="2" algn="ctr">
              <a:lnSpc>
                <a:spcPct val="100000"/>
              </a:lnSpc>
              <a:spcBef>
                <a:spcPts val="0"/>
              </a:spcBef>
              <a:spcAft>
                <a:spcPts val="0"/>
              </a:spcAft>
              <a:buClr>
                <a:schemeClr val="dk2"/>
              </a:buClr>
              <a:buSzPts val="2800"/>
              <a:buNone/>
              <a:defRPr sz="2800">
                <a:solidFill>
                  <a:schemeClr val="dk2"/>
                </a:solidFill>
              </a:defRPr>
            </a:lvl3pPr>
            <a:lvl4pPr lvl="3" algn="ctr">
              <a:lnSpc>
                <a:spcPct val="100000"/>
              </a:lnSpc>
              <a:spcBef>
                <a:spcPts val="0"/>
              </a:spcBef>
              <a:spcAft>
                <a:spcPts val="0"/>
              </a:spcAft>
              <a:buClr>
                <a:schemeClr val="dk2"/>
              </a:buClr>
              <a:buSzPts val="2800"/>
              <a:buNone/>
              <a:defRPr sz="2800">
                <a:solidFill>
                  <a:schemeClr val="dk2"/>
                </a:solidFill>
              </a:defRPr>
            </a:lvl4pPr>
            <a:lvl5pPr lvl="4" algn="ctr">
              <a:lnSpc>
                <a:spcPct val="100000"/>
              </a:lnSpc>
              <a:spcBef>
                <a:spcPts val="0"/>
              </a:spcBef>
              <a:spcAft>
                <a:spcPts val="0"/>
              </a:spcAft>
              <a:buClr>
                <a:schemeClr val="dk2"/>
              </a:buClr>
              <a:buSzPts val="2800"/>
              <a:buNone/>
              <a:defRPr sz="2800">
                <a:solidFill>
                  <a:schemeClr val="dk2"/>
                </a:solidFill>
              </a:defRPr>
            </a:lvl5pPr>
            <a:lvl6pPr lvl="5" algn="ctr">
              <a:lnSpc>
                <a:spcPct val="100000"/>
              </a:lnSpc>
              <a:spcBef>
                <a:spcPts val="0"/>
              </a:spcBef>
              <a:spcAft>
                <a:spcPts val="0"/>
              </a:spcAft>
              <a:buClr>
                <a:schemeClr val="dk2"/>
              </a:buClr>
              <a:buSzPts val="2800"/>
              <a:buNone/>
              <a:defRPr sz="2800">
                <a:solidFill>
                  <a:schemeClr val="dk2"/>
                </a:solidFill>
              </a:defRPr>
            </a:lvl6pPr>
            <a:lvl7pPr lvl="6" algn="ctr">
              <a:lnSpc>
                <a:spcPct val="100000"/>
              </a:lnSpc>
              <a:spcBef>
                <a:spcPts val="0"/>
              </a:spcBef>
              <a:spcAft>
                <a:spcPts val="0"/>
              </a:spcAft>
              <a:buClr>
                <a:schemeClr val="dk2"/>
              </a:buClr>
              <a:buSzPts val="2800"/>
              <a:buNone/>
              <a:defRPr sz="2800">
                <a:solidFill>
                  <a:schemeClr val="dk2"/>
                </a:solidFill>
              </a:defRPr>
            </a:lvl7pPr>
            <a:lvl8pPr lvl="7" algn="ctr">
              <a:lnSpc>
                <a:spcPct val="100000"/>
              </a:lnSpc>
              <a:spcBef>
                <a:spcPts val="0"/>
              </a:spcBef>
              <a:spcAft>
                <a:spcPts val="0"/>
              </a:spcAft>
              <a:buClr>
                <a:schemeClr val="dk2"/>
              </a:buClr>
              <a:buSzPts val="2800"/>
              <a:buNone/>
              <a:defRPr sz="2800">
                <a:solidFill>
                  <a:schemeClr val="dk2"/>
                </a:solidFill>
              </a:defRPr>
            </a:lvl8pPr>
            <a:lvl9pPr lvl="8"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0" name="Shape 370"/>
        <p:cNvGrpSpPr/>
        <p:nvPr/>
      </p:nvGrpSpPr>
      <p:grpSpPr>
        <a:xfrm>
          <a:off x="0" y="0"/>
          <a:ext cx="0" cy="0"/>
          <a:chOff x="0" y="0"/>
          <a:chExt cx="0" cy="0"/>
        </a:xfrm>
      </p:grpSpPr>
      <p:grpSp>
        <p:nvGrpSpPr>
          <p:cNvPr id="371" name="Google Shape;371;p11"/>
          <p:cNvGrpSpPr/>
          <p:nvPr/>
        </p:nvGrpSpPr>
        <p:grpSpPr>
          <a:xfrm>
            <a:off x="734496" y="470444"/>
            <a:ext cx="3761296" cy="3235260"/>
            <a:chOff x="1359075" y="1318150"/>
            <a:chExt cx="3239425" cy="2786375"/>
          </a:xfrm>
        </p:grpSpPr>
        <p:sp>
          <p:nvSpPr>
            <p:cNvPr id="372" name="Google Shape;372;p11"/>
            <p:cNvSpPr/>
            <p:nvPr/>
          </p:nvSpPr>
          <p:spPr>
            <a:xfrm>
              <a:off x="1359075" y="1318150"/>
              <a:ext cx="3239425" cy="2786375"/>
            </a:xfrm>
            <a:custGeom>
              <a:rect b="b" l="l" r="r" t="t"/>
              <a:pathLst>
                <a:path extrusionOk="0" fill="none" h="111455" w="129577">
                  <a:moveTo>
                    <a:pt x="9014" y="0"/>
                  </a:moveTo>
                  <a:cubicBezTo>
                    <a:pt x="45864" y="9013"/>
                    <a:pt x="83714" y="9013"/>
                    <a:pt x="120552" y="0"/>
                  </a:cubicBezTo>
                  <a:cubicBezTo>
                    <a:pt x="129577" y="36815"/>
                    <a:pt x="129577" y="74641"/>
                    <a:pt x="120552" y="111455"/>
                  </a:cubicBezTo>
                  <a:cubicBezTo>
                    <a:pt x="83714" y="102442"/>
                    <a:pt x="45864" y="102442"/>
                    <a:pt x="9014" y="111455"/>
                  </a:cubicBezTo>
                  <a:cubicBezTo>
                    <a:pt x="1" y="74641"/>
                    <a:pt x="1" y="36815"/>
                    <a:pt x="901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1487975" y="3488950"/>
              <a:ext cx="2981650" cy="151225"/>
            </a:xfrm>
            <a:custGeom>
              <a:rect b="b" l="l" r="r" t="t"/>
              <a:pathLst>
                <a:path extrusionOk="0" fill="none" h="6049" w="119266">
                  <a:moveTo>
                    <a:pt x="0" y="6049"/>
                  </a:moveTo>
                  <a:cubicBezTo>
                    <a:pt x="39577" y="1"/>
                    <a:pt x="79689" y="1"/>
                    <a:pt x="119265" y="604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1430225" y="3099925"/>
              <a:ext cx="3097150" cy="75925"/>
            </a:xfrm>
            <a:custGeom>
              <a:rect b="b" l="l" r="r" t="t"/>
              <a:pathLst>
                <a:path extrusionOk="0" fill="none" h="3037" w="123886">
                  <a:moveTo>
                    <a:pt x="1" y="3036"/>
                  </a:moveTo>
                  <a:cubicBezTo>
                    <a:pt x="41244" y="0"/>
                    <a:pt x="82642" y="0"/>
                    <a:pt x="123885" y="303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1410875" y="2711175"/>
              <a:ext cx="3135825" cy="25"/>
            </a:xfrm>
            <a:custGeom>
              <a:rect b="b" l="l" r="r" t="t"/>
              <a:pathLst>
                <a:path extrusionOk="0" fill="none" h="1" w="125433">
                  <a:moveTo>
                    <a:pt x="1" y="1"/>
                  </a:moveTo>
                  <a:lnTo>
                    <a:pt x="12543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1430225" y="2246825"/>
              <a:ext cx="3097150" cy="75925"/>
            </a:xfrm>
            <a:custGeom>
              <a:rect b="b" l="l" r="r" t="t"/>
              <a:pathLst>
                <a:path extrusionOk="0" fill="none" h="3037" w="123886">
                  <a:moveTo>
                    <a:pt x="1" y="1"/>
                  </a:moveTo>
                  <a:cubicBezTo>
                    <a:pt x="41244" y="3037"/>
                    <a:pt x="82642" y="3037"/>
                    <a:pt x="123885" y="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1487975" y="1782500"/>
              <a:ext cx="2981650" cy="151225"/>
            </a:xfrm>
            <a:custGeom>
              <a:rect b="b" l="l" r="r" t="t"/>
              <a:pathLst>
                <a:path extrusionOk="0" fill="none" h="6049" w="119266">
                  <a:moveTo>
                    <a:pt x="0" y="0"/>
                  </a:moveTo>
                  <a:cubicBezTo>
                    <a:pt x="39577" y="6049"/>
                    <a:pt x="79689" y="6049"/>
                    <a:pt x="119265" y="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3908225" y="1414600"/>
              <a:ext cx="150625" cy="2593500"/>
            </a:xfrm>
            <a:custGeom>
              <a:rect b="b" l="l" r="r" t="t"/>
              <a:pathLst>
                <a:path extrusionOk="0" fill="none" h="103740" w="6025">
                  <a:moveTo>
                    <a:pt x="0" y="0"/>
                  </a:moveTo>
                  <a:cubicBezTo>
                    <a:pt x="6025" y="34409"/>
                    <a:pt x="6025" y="69330"/>
                    <a:pt x="0"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3443575" y="1472625"/>
              <a:ext cx="75325" cy="2477425"/>
            </a:xfrm>
            <a:custGeom>
              <a:rect b="b" l="l" r="r" t="t"/>
              <a:pathLst>
                <a:path extrusionOk="0" fill="none" h="99097" w="3013">
                  <a:moveTo>
                    <a:pt x="0" y="1"/>
                  </a:moveTo>
                  <a:cubicBezTo>
                    <a:pt x="3013" y="32981"/>
                    <a:pt x="3013" y="66116"/>
                    <a:pt x="0"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2978625" y="1491675"/>
              <a:ext cx="25" cy="2439325"/>
            </a:xfrm>
            <a:custGeom>
              <a:rect b="b" l="l" r="r" t="t"/>
              <a:pathLst>
                <a:path extrusionOk="0" fill="none" h="97573" w="1">
                  <a:moveTo>
                    <a:pt x="1" y="1"/>
                  </a:moveTo>
                  <a:lnTo>
                    <a:pt x="1" y="97572"/>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2438400" y="1472625"/>
              <a:ext cx="75625" cy="2477425"/>
            </a:xfrm>
            <a:custGeom>
              <a:rect b="b" l="l" r="r" t="t"/>
              <a:pathLst>
                <a:path extrusionOk="0" fill="none" h="99097" w="3025">
                  <a:moveTo>
                    <a:pt x="3024" y="1"/>
                  </a:moveTo>
                  <a:cubicBezTo>
                    <a:pt x="0" y="32981"/>
                    <a:pt x="0" y="66116"/>
                    <a:pt x="3024"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1898725" y="1414600"/>
              <a:ext cx="150650" cy="2593500"/>
            </a:xfrm>
            <a:custGeom>
              <a:rect b="b" l="l" r="r" t="t"/>
              <a:pathLst>
                <a:path extrusionOk="0" fill="none" h="103740" w="6026">
                  <a:moveTo>
                    <a:pt x="6026" y="0"/>
                  </a:moveTo>
                  <a:cubicBezTo>
                    <a:pt x="1" y="34409"/>
                    <a:pt x="1" y="69330"/>
                    <a:pt x="6026"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11"/>
          <p:cNvGrpSpPr/>
          <p:nvPr/>
        </p:nvGrpSpPr>
        <p:grpSpPr>
          <a:xfrm>
            <a:off x="1717300" y="997525"/>
            <a:ext cx="5329437" cy="3046585"/>
            <a:chOff x="2145750" y="752025"/>
            <a:chExt cx="5329437" cy="3046585"/>
          </a:xfrm>
        </p:grpSpPr>
        <p:sp>
          <p:nvSpPr>
            <p:cNvPr id="384" name="Google Shape;384;p11"/>
            <p:cNvSpPr/>
            <p:nvPr/>
          </p:nvSpPr>
          <p:spPr>
            <a:xfrm>
              <a:off x="2145750" y="752025"/>
              <a:ext cx="5329436" cy="3046585"/>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2145751" y="752031"/>
              <a:ext cx="532943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7216243"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6936775"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6658108"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6700732" y="999330"/>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a:off x="7274576" y="916368"/>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7274576" y="916368"/>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a:off x="6988198" y="909805"/>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1"/>
          <p:cNvGrpSpPr/>
          <p:nvPr/>
        </p:nvGrpSpPr>
        <p:grpSpPr>
          <a:xfrm>
            <a:off x="2475425" y="1505663"/>
            <a:ext cx="5329437" cy="3046585"/>
            <a:chOff x="2145750" y="752025"/>
            <a:chExt cx="5329437" cy="3046585"/>
          </a:xfrm>
        </p:grpSpPr>
        <p:sp>
          <p:nvSpPr>
            <p:cNvPr id="394" name="Google Shape;394;p11"/>
            <p:cNvSpPr/>
            <p:nvPr/>
          </p:nvSpPr>
          <p:spPr>
            <a:xfrm>
              <a:off x="2145750" y="752025"/>
              <a:ext cx="5329436" cy="3046585"/>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2145751" y="752031"/>
              <a:ext cx="532943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7216243"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6936775"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6658108"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6700732" y="999330"/>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a:off x="7274576" y="916368"/>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p:nvPr/>
          </p:nvSpPr>
          <p:spPr>
            <a:xfrm>
              <a:off x="7274576" y="916368"/>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a:off x="6988198" y="909805"/>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11"/>
          <p:cNvSpPr/>
          <p:nvPr/>
        </p:nvSpPr>
        <p:spPr>
          <a:xfrm>
            <a:off x="2573850" y="2004250"/>
            <a:ext cx="5133600" cy="24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11"/>
          <p:cNvGrpSpPr/>
          <p:nvPr/>
        </p:nvGrpSpPr>
        <p:grpSpPr>
          <a:xfrm>
            <a:off x="7942669" y="374704"/>
            <a:ext cx="774496" cy="704077"/>
            <a:chOff x="-40745125" y="3632900"/>
            <a:chExt cx="318225" cy="289875"/>
          </a:xfrm>
        </p:grpSpPr>
        <p:sp>
          <p:nvSpPr>
            <p:cNvPr id="405" name="Google Shape;405;p1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11"/>
          <p:cNvGrpSpPr/>
          <p:nvPr/>
        </p:nvGrpSpPr>
        <p:grpSpPr>
          <a:xfrm rot="2700000">
            <a:off x="665951" y="4097942"/>
            <a:ext cx="1015570" cy="1165616"/>
            <a:chOff x="3127875" y="1375823"/>
            <a:chExt cx="1074702" cy="1233486"/>
          </a:xfrm>
        </p:grpSpPr>
        <p:sp>
          <p:nvSpPr>
            <p:cNvPr id="413" name="Google Shape;413;p11"/>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11"/>
          <p:cNvSpPr txBox="1"/>
          <p:nvPr>
            <p:ph hasCustomPrompt="1" type="title"/>
          </p:nvPr>
        </p:nvSpPr>
        <p:spPr>
          <a:xfrm>
            <a:off x="2714400" y="1911862"/>
            <a:ext cx="4852500" cy="146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09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16" name="Google Shape;416;p11"/>
          <p:cNvSpPr txBox="1"/>
          <p:nvPr>
            <p:ph idx="1" type="body"/>
          </p:nvPr>
        </p:nvSpPr>
        <p:spPr>
          <a:xfrm>
            <a:off x="3072000" y="3528561"/>
            <a:ext cx="4137300" cy="700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17" name="Shape 41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18" name="Shape 418"/>
        <p:cNvGrpSpPr/>
        <p:nvPr/>
      </p:nvGrpSpPr>
      <p:grpSpPr>
        <a:xfrm>
          <a:off x="0" y="0"/>
          <a:ext cx="0" cy="0"/>
          <a:chOff x="0" y="0"/>
          <a:chExt cx="0" cy="0"/>
        </a:xfrm>
      </p:grpSpPr>
      <p:grpSp>
        <p:nvGrpSpPr>
          <p:cNvPr id="419" name="Google Shape;419;p13"/>
          <p:cNvGrpSpPr/>
          <p:nvPr/>
        </p:nvGrpSpPr>
        <p:grpSpPr>
          <a:xfrm>
            <a:off x="545325" y="392349"/>
            <a:ext cx="8053333" cy="4356019"/>
            <a:chOff x="545325" y="392349"/>
            <a:chExt cx="8053333" cy="4356019"/>
          </a:xfrm>
        </p:grpSpPr>
        <p:sp>
          <p:nvSpPr>
            <p:cNvPr id="420" name="Google Shape;420;p13"/>
            <p:cNvSpPr/>
            <p:nvPr/>
          </p:nvSpPr>
          <p:spPr>
            <a:xfrm>
              <a:off x="545325" y="392349"/>
              <a:ext cx="8053311" cy="4356019"/>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545348" y="392354"/>
              <a:ext cx="8053311" cy="724959"/>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8131448"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7627232"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7124460"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p:nvPr/>
          </p:nvSpPr>
          <p:spPr>
            <a:xfrm>
              <a:off x="7201362" y="838577"/>
              <a:ext cx="196853" cy="2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a:off x="8236692" y="688896"/>
              <a:ext cx="149661" cy="149661"/>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8236692" y="688896"/>
              <a:ext cx="149661" cy="149661"/>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a:off x="7720009" y="677054"/>
              <a:ext cx="161527" cy="16152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13"/>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430" name="Google Shape;430;p13"/>
          <p:cNvSpPr txBox="1"/>
          <p:nvPr>
            <p:ph idx="2" type="title"/>
          </p:nvPr>
        </p:nvSpPr>
        <p:spPr>
          <a:xfrm rot="-16018">
            <a:off x="1759310" y="1369299"/>
            <a:ext cx="2704229" cy="858003"/>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700"/>
              <a:buNone/>
              <a:defRPr sz="2200">
                <a:solidFill>
                  <a:schemeClr val="lt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431" name="Google Shape;431;p13"/>
          <p:cNvSpPr txBox="1"/>
          <p:nvPr>
            <p:ph idx="1" type="subTitle"/>
          </p:nvPr>
        </p:nvSpPr>
        <p:spPr>
          <a:xfrm rot="-7641">
            <a:off x="1759922" y="2167752"/>
            <a:ext cx="2699407" cy="692408"/>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2"/>
                </a:solidFill>
                <a:latin typeface="Hind"/>
                <a:ea typeface="Hind"/>
                <a:cs typeface="Hind"/>
                <a:sym typeface="Hi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432" name="Google Shape;432;p13"/>
          <p:cNvSpPr txBox="1"/>
          <p:nvPr>
            <p:ph idx="3" type="title"/>
          </p:nvPr>
        </p:nvSpPr>
        <p:spPr>
          <a:xfrm rot="-14898">
            <a:off x="5593012" y="1368674"/>
            <a:ext cx="2699725" cy="858003"/>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lt2"/>
              </a:buClr>
              <a:buSzPts val="1700"/>
              <a:buNone/>
              <a:defRPr sz="22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p:txBody>
      </p:sp>
      <p:sp>
        <p:nvSpPr>
          <p:cNvPr id="433" name="Google Shape;433;p13"/>
          <p:cNvSpPr txBox="1"/>
          <p:nvPr>
            <p:ph idx="4" type="subTitle"/>
          </p:nvPr>
        </p:nvSpPr>
        <p:spPr>
          <a:xfrm rot="-8027">
            <a:off x="5593628" y="2167741"/>
            <a:ext cx="2698207" cy="692408"/>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2"/>
                </a:solidFill>
                <a:latin typeface="Hind"/>
                <a:ea typeface="Hind"/>
                <a:cs typeface="Hind"/>
                <a:sym typeface="Hi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434" name="Google Shape;434;p13"/>
          <p:cNvSpPr txBox="1"/>
          <p:nvPr>
            <p:ph idx="5" type="title"/>
          </p:nvPr>
        </p:nvSpPr>
        <p:spPr>
          <a:xfrm rot="-16782">
            <a:off x="1759309" y="2920429"/>
            <a:ext cx="2703932" cy="857403"/>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700"/>
              <a:buNone/>
              <a:defRPr sz="2200">
                <a:solidFill>
                  <a:schemeClr val="lt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435" name="Google Shape;435;p13"/>
          <p:cNvSpPr txBox="1"/>
          <p:nvPr>
            <p:ph idx="6" type="subTitle"/>
          </p:nvPr>
        </p:nvSpPr>
        <p:spPr>
          <a:xfrm rot="-8013">
            <a:off x="1759921" y="3732573"/>
            <a:ext cx="2702707" cy="692408"/>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2"/>
                </a:solidFill>
                <a:latin typeface="Hind"/>
                <a:ea typeface="Hind"/>
                <a:cs typeface="Hind"/>
                <a:sym typeface="Hi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436" name="Google Shape;436;p13"/>
          <p:cNvSpPr txBox="1"/>
          <p:nvPr>
            <p:ph hasCustomPrompt="1" idx="7" type="title"/>
          </p:nvPr>
        </p:nvSpPr>
        <p:spPr>
          <a:xfrm rot="-14595">
            <a:off x="849422" y="1546425"/>
            <a:ext cx="918608"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33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437" name="Google Shape;437;p13"/>
          <p:cNvSpPr txBox="1"/>
          <p:nvPr>
            <p:ph hasCustomPrompt="1" idx="8" type="title"/>
          </p:nvPr>
        </p:nvSpPr>
        <p:spPr>
          <a:xfrm rot="-14595">
            <a:off x="849422" y="3097873"/>
            <a:ext cx="918608"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33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438" name="Google Shape;438;p13"/>
          <p:cNvSpPr txBox="1"/>
          <p:nvPr>
            <p:ph hasCustomPrompt="1" idx="9" type="title"/>
          </p:nvPr>
        </p:nvSpPr>
        <p:spPr>
          <a:xfrm rot="-14600">
            <a:off x="4679572" y="1546425"/>
            <a:ext cx="918308"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33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439" name="Google Shape;439;p13"/>
          <p:cNvSpPr txBox="1"/>
          <p:nvPr>
            <p:ph idx="13" type="title"/>
          </p:nvPr>
        </p:nvSpPr>
        <p:spPr>
          <a:xfrm rot="-15657">
            <a:off x="5593014" y="2919815"/>
            <a:ext cx="2700628" cy="857403"/>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700"/>
              <a:buNone/>
              <a:defRPr sz="2200">
                <a:solidFill>
                  <a:schemeClr val="lt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440" name="Google Shape;440;p13"/>
          <p:cNvSpPr txBox="1"/>
          <p:nvPr>
            <p:ph idx="14" type="subTitle"/>
          </p:nvPr>
        </p:nvSpPr>
        <p:spPr>
          <a:xfrm rot="-8027">
            <a:off x="5593628" y="3732568"/>
            <a:ext cx="2698207" cy="692408"/>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lt2"/>
                </a:solidFill>
                <a:latin typeface="Hind"/>
                <a:ea typeface="Hind"/>
                <a:cs typeface="Hind"/>
                <a:sym typeface="Hi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441" name="Google Shape;441;p13"/>
          <p:cNvSpPr txBox="1"/>
          <p:nvPr>
            <p:ph hasCustomPrompt="1" idx="15" type="title"/>
          </p:nvPr>
        </p:nvSpPr>
        <p:spPr>
          <a:xfrm rot="-14600">
            <a:off x="4679572" y="3097873"/>
            <a:ext cx="918308"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33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442" name="Shape 442"/>
        <p:cNvGrpSpPr/>
        <p:nvPr/>
      </p:nvGrpSpPr>
      <p:grpSpPr>
        <a:xfrm>
          <a:off x="0" y="0"/>
          <a:ext cx="0" cy="0"/>
          <a:chOff x="0" y="0"/>
          <a:chExt cx="0" cy="0"/>
        </a:xfrm>
      </p:grpSpPr>
      <p:grpSp>
        <p:nvGrpSpPr>
          <p:cNvPr id="443" name="Google Shape;443;p14"/>
          <p:cNvGrpSpPr/>
          <p:nvPr/>
        </p:nvGrpSpPr>
        <p:grpSpPr>
          <a:xfrm>
            <a:off x="865621" y="441502"/>
            <a:ext cx="3108982" cy="3138203"/>
            <a:chOff x="2080900" y="1447625"/>
            <a:chExt cx="2787575" cy="2813775"/>
          </a:xfrm>
        </p:grpSpPr>
        <p:sp>
          <p:nvSpPr>
            <p:cNvPr id="444" name="Google Shape;444;p14"/>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14"/>
          <p:cNvGrpSpPr/>
          <p:nvPr/>
        </p:nvGrpSpPr>
        <p:grpSpPr>
          <a:xfrm>
            <a:off x="2841625" y="741949"/>
            <a:ext cx="4801807" cy="2777832"/>
            <a:chOff x="2001950" y="1133674"/>
            <a:chExt cx="4801807" cy="2777832"/>
          </a:xfrm>
        </p:grpSpPr>
        <p:sp>
          <p:nvSpPr>
            <p:cNvPr id="456" name="Google Shape;456;p14"/>
            <p:cNvSpPr/>
            <p:nvPr/>
          </p:nvSpPr>
          <p:spPr>
            <a:xfrm>
              <a:off x="2001950" y="1133674"/>
              <a:ext cx="4801797" cy="2777832"/>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2001959" y="1133675"/>
              <a:ext cx="4801797"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6544856" y="1228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6265388" y="1228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5986720" y="1228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6029344" y="1381005"/>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6603188" y="1298043"/>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6603188" y="1298043"/>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6316811" y="1291480"/>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14"/>
          <p:cNvGrpSpPr/>
          <p:nvPr/>
        </p:nvGrpSpPr>
        <p:grpSpPr>
          <a:xfrm>
            <a:off x="2171100" y="1351999"/>
            <a:ext cx="4801807" cy="2777832"/>
            <a:chOff x="2001950" y="1133674"/>
            <a:chExt cx="4801807" cy="2777832"/>
          </a:xfrm>
        </p:grpSpPr>
        <p:sp>
          <p:nvSpPr>
            <p:cNvPr id="466" name="Google Shape;466;p14"/>
            <p:cNvSpPr/>
            <p:nvPr/>
          </p:nvSpPr>
          <p:spPr>
            <a:xfrm>
              <a:off x="2001950" y="1133674"/>
              <a:ext cx="4801797" cy="2777832"/>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2001959" y="1133675"/>
              <a:ext cx="4801797"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6544856" y="1228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6265388" y="1228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5986720" y="1228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6029344" y="1381005"/>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6603188" y="1298043"/>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6603188" y="1298043"/>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6316811" y="1291480"/>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14"/>
          <p:cNvSpPr/>
          <p:nvPr/>
        </p:nvSpPr>
        <p:spPr>
          <a:xfrm>
            <a:off x="8028163" y="4064625"/>
            <a:ext cx="603517" cy="704080"/>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14"/>
          <p:cNvGrpSpPr/>
          <p:nvPr/>
        </p:nvGrpSpPr>
        <p:grpSpPr>
          <a:xfrm flipH="1" rot="-2700000">
            <a:off x="1046951" y="4097942"/>
            <a:ext cx="1015570" cy="1165616"/>
            <a:chOff x="3127875" y="1375823"/>
            <a:chExt cx="1074702" cy="1233486"/>
          </a:xfrm>
        </p:grpSpPr>
        <p:sp>
          <p:nvSpPr>
            <p:cNvPr id="477" name="Google Shape;477;p14"/>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4"/>
          <p:cNvSpPr txBox="1"/>
          <p:nvPr>
            <p:ph type="title"/>
          </p:nvPr>
        </p:nvSpPr>
        <p:spPr>
          <a:xfrm flipH="1">
            <a:off x="2652000" y="3391400"/>
            <a:ext cx="3840000" cy="44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80" name="Google Shape;480;p14"/>
          <p:cNvSpPr txBox="1"/>
          <p:nvPr>
            <p:ph idx="1" type="subTitle"/>
          </p:nvPr>
        </p:nvSpPr>
        <p:spPr>
          <a:xfrm flipH="1">
            <a:off x="2652000" y="1973500"/>
            <a:ext cx="3840000" cy="149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81" name="Shape 481"/>
        <p:cNvGrpSpPr/>
        <p:nvPr/>
      </p:nvGrpSpPr>
      <p:grpSpPr>
        <a:xfrm>
          <a:off x="0" y="0"/>
          <a:ext cx="0" cy="0"/>
          <a:chOff x="0" y="0"/>
          <a:chExt cx="0" cy="0"/>
        </a:xfrm>
      </p:grpSpPr>
      <p:grpSp>
        <p:nvGrpSpPr>
          <p:cNvPr id="482" name="Google Shape;482;p15"/>
          <p:cNvGrpSpPr/>
          <p:nvPr/>
        </p:nvGrpSpPr>
        <p:grpSpPr>
          <a:xfrm>
            <a:off x="2604047" y="593946"/>
            <a:ext cx="3885322" cy="3921840"/>
            <a:chOff x="2080900" y="1447625"/>
            <a:chExt cx="2787575" cy="2813775"/>
          </a:xfrm>
        </p:grpSpPr>
        <p:sp>
          <p:nvSpPr>
            <p:cNvPr id="483" name="Google Shape;483;p15"/>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15"/>
          <p:cNvGrpSpPr/>
          <p:nvPr/>
        </p:nvGrpSpPr>
        <p:grpSpPr>
          <a:xfrm>
            <a:off x="481250" y="1231975"/>
            <a:ext cx="8181497" cy="2698472"/>
            <a:chOff x="481250" y="1231975"/>
            <a:chExt cx="8181497" cy="2698472"/>
          </a:xfrm>
        </p:grpSpPr>
        <p:sp>
          <p:nvSpPr>
            <p:cNvPr id="495" name="Google Shape;495;p15"/>
            <p:cNvSpPr/>
            <p:nvPr/>
          </p:nvSpPr>
          <p:spPr>
            <a:xfrm>
              <a:off x="481250" y="1463525"/>
              <a:ext cx="8181497" cy="2466922"/>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481250" y="1231975"/>
              <a:ext cx="8181497" cy="633369"/>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8200298" y="1354033"/>
              <a:ext cx="363320" cy="38927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7686922" y="1354033"/>
              <a:ext cx="363320" cy="38927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7175016" y="1354033"/>
              <a:ext cx="363320" cy="38927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7253315" y="1633939"/>
              <a:ext cx="200439" cy="2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8307453" y="1481533"/>
              <a:ext cx="152387" cy="152404"/>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8307453" y="1481533"/>
              <a:ext cx="152387" cy="152404"/>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7781384" y="1469476"/>
              <a:ext cx="164469" cy="16448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15"/>
          <p:cNvGrpSpPr/>
          <p:nvPr/>
        </p:nvGrpSpPr>
        <p:grpSpPr>
          <a:xfrm>
            <a:off x="7977874" y="374700"/>
            <a:ext cx="704103" cy="704085"/>
            <a:chOff x="-59029025" y="3711650"/>
            <a:chExt cx="316650" cy="315875"/>
          </a:xfrm>
        </p:grpSpPr>
        <p:sp>
          <p:nvSpPr>
            <p:cNvPr id="505" name="Google Shape;505;p1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15"/>
          <p:cNvGrpSpPr/>
          <p:nvPr/>
        </p:nvGrpSpPr>
        <p:grpSpPr>
          <a:xfrm flipH="1" rot="-2700000">
            <a:off x="665951" y="4097942"/>
            <a:ext cx="1015570" cy="1165616"/>
            <a:chOff x="3127875" y="1375823"/>
            <a:chExt cx="1074702" cy="1233486"/>
          </a:xfrm>
        </p:grpSpPr>
        <p:sp>
          <p:nvSpPr>
            <p:cNvPr id="513" name="Google Shape;513;p15"/>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15"/>
          <p:cNvSpPr txBox="1"/>
          <p:nvPr>
            <p:ph idx="1" type="subTitle"/>
          </p:nvPr>
        </p:nvSpPr>
        <p:spPr>
          <a:xfrm>
            <a:off x="597650" y="2561453"/>
            <a:ext cx="2554500" cy="73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2"/>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516" name="Google Shape;516;p15"/>
          <p:cNvSpPr txBox="1"/>
          <p:nvPr>
            <p:ph idx="2" type="subTitle"/>
          </p:nvPr>
        </p:nvSpPr>
        <p:spPr>
          <a:xfrm>
            <a:off x="3451165" y="2561450"/>
            <a:ext cx="2405400" cy="73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2"/>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517" name="Google Shape;517;p15"/>
          <p:cNvSpPr txBox="1"/>
          <p:nvPr>
            <p:ph idx="3" type="subTitle"/>
          </p:nvPr>
        </p:nvSpPr>
        <p:spPr>
          <a:xfrm>
            <a:off x="6155579" y="2561450"/>
            <a:ext cx="2385600" cy="73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2"/>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518" name="Google Shape;518;p15"/>
          <p:cNvSpPr txBox="1"/>
          <p:nvPr>
            <p:ph idx="4" type="subTitle"/>
          </p:nvPr>
        </p:nvSpPr>
        <p:spPr>
          <a:xfrm>
            <a:off x="597650" y="3168100"/>
            <a:ext cx="2554500" cy="51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Orbitron"/>
              <a:buNone/>
              <a:defRPr b="1" sz="2200">
                <a:latin typeface="Arimo"/>
                <a:ea typeface="Arimo"/>
                <a:cs typeface="Arimo"/>
                <a:sym typeface="Arim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9" name="Google Shape;519;p15"/>
          <p:cNvSpPr txBox="1"/>
          <p:nvPr>
            <p:ph idx="5" type="subTitle"/>
          </p:nvPr>
        </p:nvSpPr>
        <p:spPr>
          <a:xfrm>
            <a:off x="3451165" y="3168100"/>
            <a:ext cx="2405400" cy="51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Orbitron"/>
              <a:buNone/>
              <a:defRPr b="1" sz="2200">
                <a:latin typeface="Arimo"/>
                <a:ea typeface="Arimo"/>
                <a:cs typeface="Arimo"/>
                <a:sym typeface="Arim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0" name="Google Shape;520;p15"/>
          <p:cNvSpPr txBox="1"/>
          <p:nvPr>
            <p:ph idx="6" type="subTitle"/>
          </p:nvPr>
        </p:nvSpPr>
        <p:spPr>
          <a:xfrm>
            <a:off x="6155579" y="3168100"/>
            <a:ext cx="2385600" cy="51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Orbitron"/>
              <a:buNone/>
              <a:defRPr b="1" sz="2200">
                <a:latin typeface="Arimo"/>
                <a:ea typeface="Arimo"/>
                <a:cs typeface="Arimo"/>
                <a:sym typeface="Arim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1" name="Google Shape;521;p15"/>
          <p:cNvSpPr txBox="1"/>
          <p:nvPr>
            <p:ph hasCustomPrompt="1" type="title"/>
          </p:nvPr>
        </p:nvSpPr>
        <p:spPr>
          <a:xfrm rot="-12119">
            <a:off x="598387" y="2054450"/>
            <a:ext cx="2553016"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3300">
                <a:solidFill>
                  <a:schemeClr val="lt1"/>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522" name="Google Shape;522;p15"/>
          <p:cNvSpPr txBox="1"/>
          <p:nvPr>
            <p:ph hasCustomPrompt="1" idx="7" type="title"/>
          </p:nvPr>
        </p:nvSpPr>
        <p:spPr>
          <a:xfrm rot="-15065">
            <a:off x="3455203" y="2044150"/>
            <a:ext cx="2396123"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3300">
                <a:solidFill>
                  <a:schemeClr val="lt1"/>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523" name="Google Shape;523;p15"/>
          <p:cNvSpPr txBox="1"/>
          <p:nvPr>
            <p:ph hasCustomPrompt="1" idx="8" type="title"/>
          </p:nvPr>
        </p:nvSpPr>
        <p:spPr>
          <a:xfrm rot="-15127">
            <a:off x="6155273" y="2033850"/>
            <a:ext cx="2386223"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3300">
                <a:solidFill>
                  <a:schemeClr val="lt1"/>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524" name="Google Shape;524;p15"/>
          <p:cNvSpPr txBox="1"/>
          <p:nvPr>
            <p:ph idx="9" type="title"/>
          </p:nvPr>
        </p:nvSpPr>
        <p:spPr>
          <a:xfrm>
            <a:off x="713250" y="12319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5">
    <p:spTree>
      <p:nvGrpSpPr>
        <p:cNvPr id="525" name="Shape 525"/>
        <p:cNvGrpSpPr/>
        <p:nvPr/>
      </p:nvGrpSpPr>
      <p:grpSpPr>
        <a:xfrm>
          <a:off x="0" y="0"/>
          <a:ext cx="0" cy="0"/>
          <a:chOff x="0" y="0"/>
          <a:chExt cx="0" cy="0"/>
        </a:xfrm>
      </p:grpSpPr>
      <p:grpSp>
        <p:nvGrpSpPr>
          <p:cNvPr id="526" name="Google Shape;526;p16"/>
          <p:cNvGrpSpPr/>
          <p:nvPr/>
        </p:nvGrpSpPr>
        <p:grpSpPr>
          <a:xfrm>
            <a:off x="472076" y="374706"/>
            <a:ext cx="683977" cy="704085"/>
            <a:chOff x="-59400775" y="4084200"/>
            <a:chExt cx="311125" cy="315875"/>
          </a:xfrm>
        </p:grpSpPr>
        <p:sp>
          <p:nvSpPr>
            <p:cNvPr id="527" name="Google Shape;527;p1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16"/>
          <p:cNvGrpSpPr/>
          <p:nvPr/>
        </p:nvGrpSpPr>
        <p:grpSpPr>
          <a:xfrm>
            <a:off x="5666671" y="1464390"/>
            <a:ext cx="3108982" cy="3138203"/>
            <a:chOff x="2080900" y="1447625"/>
            <a:chExt cx="2787575" cy="2813775"/>
          </a:xfrm>
        </p:grpSpPr>
        <p:sp>
          <p:nvSpPr>
            <p:cNvPr id="534" name="Google Shape;534;p16"/>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16"/>
          <p:cNvGrpSpPr/>
          <p:nvPr/>
        </p:nvGrpSpPr>
        <p:grpSpPr>
          <a:xfrm>
            <a:off x="3330025" y="1296338"/>
            <a:ext cx="2483905" cy="2712313"/>
            <a:chOff x="5737050" y="1625963"/>
            <a:chExt cx="2483905" cy="2712313"/>
          </a:xfrm>
        </p:grpSpPr>
        <p:sp>
          <p:nvSpPr>
            <p:cNvPr id="546" name="Google Shape;546;p16"/>
            <p:cNvSpPr/>
            <p:nvPr/>
          </p:nvSpPr>
          <p:spPr>
            <a:xfrm>
              <a:off x="5737050" y="1625963"/>
              <a:ext cx="2483902" cy="2712313"/>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5737053" y="1625969"/>
              <a:ext cx="248390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6"/>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6"/>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6"/>
          <p:cNvGrpSpPr/>
          <p:nvPr/>
        </p:nvGrpSpPr>
        <p:grpSpPr>
          <a:xfrm>
            <a:off x="5968675" y="1753538"/>
            <a:ext cx="2483905" cy="2712313"/>
            <a:chOff x="5737050" y="1625963"/>
            <a:chExt cx="2483905" cy="2712313"/>
          </a:xfrm>
        </p:grpSpPr>
        <p:sp>
          <p:nvSpPr>
            <p:cNvPr id="556" name="Google Shape;556;p16"/>
            <p:cNvSpPr/>
            <p:nvPr/>
          </p:nvSpPr>
          <p:spPr>
            <a:xfrm>
              <a:off x="5737050" y="1625963"/>
              <a:ext cx="2483902" cy="2712313"/>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5737053" y="1625969"/>
              <a:ext cx="248390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6"/>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16"/>
          <p:cNvGrpSpPr/>
          <p:nvPr/>
        </p:nvGrpSpPr>
        <p:grpSpPr>
          <a:xfrm>
            <a:off x="691375" y="1753538"/>
            <a:ext cx="2483905" cy="2712313"/>
            <a:chOff x="5737050" y="1625963"/>
            <a:chExt cx="2483905" cy="2712313"/>
          </a:xfrm>
        </p:grpSpPr>
        <p:sp>
          <p:nvSpPr>
            <p:cNvPr id="566" name="Google Shape;566;p16"/>
            <p:cNvSpPr/>
            <p:nvPr/>
          </p:nvSpPr>
          <p:spPr>
            <a:xfrm>
              <a:off x="5737050" y="1625963"/>
              <a:ext cx="2483902" cy="2712313"/>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a:off x="5737053" y="1625969"/>
              <a:ext cx="248390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6"/>
          <p:cNvGrpSpPr/>
          <p:nvPr/>
        </p:nvGrpSpPr>
        <p:grpSpPr>
          <a:xfrm rot="2700000">
            <a:off x="2875751" y="4097942"/>
            <a:ext cx="1015570" cy="1165616"/>
            <a:chOff x="3127875" y="1375823"/>
            <a:chExt cx="1074702" cy="1233486"/>
          </a:xfrm>
        </p:grpSpPr>
        <p:sp>
          <p:nvSpPr>
            <p:cNvPr id="576" name="Google Shape;576;p16"/>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6"/>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16"/>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579" name="Google Shape;579;p16"/>
          <p:cNvSpPr txBox="1"/>
          <p:nvPr>
            <p:ph idx="2" type="title"/>
          </p:nvPr>
        </p:nvSpPr>
        <p:spPr>
          <a:xfrm>
            <a:off x="780728" y="3070466"/>
            <a:ext cx="23052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580" name="Google Shape;580;p16"/>
          <p:cNvSpPr txBox="1"/>
          <p:nvPr>
            <p:ph idx="1" type="subTitle"/>
          </p:nvPr>
        </p:nvSpPr>
        <p:spPr>
          <a:xfrm>
            <a:off x="780725" y="3552268"/>
            <a:ext cx="2305200" cy="67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1" name="Google Shape;581;p16"/>
          <p:cNvSpPr/>
          <p:nvPr/>
        </p:nvSpPr>
        <p:spPr>
          <a:xfrm>
            <a:off x="3428225" y="1796975"/>
            <a:ext cx="2286600" cy="211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txBox="1"/>
          <p:nvPr>
            <p:ph idx="3" type="title"/>
          </p:nvPr>
        </p:nvSpPr>
        <p:spPr>
          <a:xfrm>
            <a:off x="3412274" y="2613266"/>
            <a:ext cx="23220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solidFill>
                  <a:schemeClr val="dk2"/>
                </a:solidFill>
              </a:defRPr>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583" name="Google Shape;583;p16"/>
          <p:cNvSpPr txBox="1"/>
          <p:nvPr>
            <p:ph idx="4" type="subTitle"/>
          </p:nvPr>
        </p:nvSpPr>
        <p:spPr>
          <a:xfrm>
            <a:off x="3412275" y="3095068"/>
            <a:ext cx="2322000" cy="67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4" name="Google Shape;584;p16"/>
          <p:cNvSpPr txBox="1"/>
          <p:nvPr>
            <p:ph idx="5" type="title"/>
          </p:nvPr>
        </p:nvSpPr>
        <p:spPr>
          <a:xfrm>
            <a:off x="6056671" y="3070466"/>
            <a:ext cx="23040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585" name="Google Shape;585;p16"/>
          <p:cNvSpPr txBox="1"/>
          <p:nvPr>
            <p:ph idx="6" type="subTitle"/>
          </p:nvPr>
        </p:nvSpPr>
        <p:spPr>
          <a:xfrm>
            <a:off x="6056673" y="3552268"/>
            <a:ext cx="2304000" cy="67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6" name="Google Shape;586;p16"/>
          <p:cNvSpPr txBox="1"/>
          <p:nvPr>
            <p:ph hasCustomPrompt="1" idx="7" type="title"/>
          </p:nvPr>
        </p:nvSpPr>
        <p:spPr>
          <a:xfrm rot="-14748">
            <a:off x="779514" y="2484604"/>
            <a:ext cx="2307621"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5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587" name="Google Shape;587;p16"/>
          <p:cNvSpPr txBox="1"/>
          <p:nvPr>
            <p:ph hasCustomPrompt="1" idx="8" type="title"/>
          </p:nvPr>
        </p:nvSpPr>
        <p:spPr>
          <a:xfrm rot="-14687">
            <a:off x="3415638" y="2027404"/>
            <a:ext cx="2317221"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5000">
                <a:solidFill>
                  <a:schemeClr val="dk2"/>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588" name="Google Shape;588;p16"/>
          <p:cNvSpPr txBox="1"/>
          <p:nvPr>
            <p:ph hasCustomPrompt="1" idx="9" type="title"/>
          </p:nvPr>
        </p:nvSpPr>
        <p:spPr>
          <a:xfrm rot="-14781">
            <a:off x="6057410" y="2484604"/>
            <a:ext cx="2302521" cy="502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5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589" name="Shape 589"/>
        <p:cNvGrpSpPr/>
        <p:nvPr/>
      </p:nvGrpSpPr>
      <p:grpSpPr>
        <a:xfrm>
          <a:off x="0" y="0"/>
          <a:ext cx="0" cy="0"/>
          <a:chOff x="0" y="0"/>
          <a:chExt cx="0" cy="0"/>
        </a:xfrm>
      </p:grpSpPr>
      <p:grpSp>
        <p:nvGrpSpPr>
          <p:cNvPr id="590" name="Google Shape;590;p17"/>
          <p:cNvGrpSpPr/>
          <p:nvPr/>
        </p:nvGrpSpPr>
        <p:grpSpPr>
          <a:xfrm>
            <a:off x="462030" y="374706"/>
            <a:ext cx="704097" cy="704097"/>
            <a:chOff x="583100" y="3982600"/>
            <a:chExt cx="296175" cy="296175"/>
          </a:xfrm>
        </p:grpSpPr>
        <p:sp>
          <p:nvSpPr>
            <p:cNvPr id="591" name="Google Shape;591;p1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7"/>
          <p:cNvGrpSpPr/>
          <p:nvPr/>
        </p:nvGrpSpPr>
        <p:grpSpPr>
          <a:xfrm flipH="1">
            <a:off x="5220890" y="1164477"/>
            <a:ext cx="3627778" cy="3194876"/>
            <a:chOff x="1350450" y="1461925"/>
            <a:chExt cx="3165600" cy="2787850"/>
          </a:xfrm>
        </p:grpSpPr>
        <p:sp>
          <p:nvSpPr>
            <p:cNvPr id="599" name="Google Shape;599;p17"/>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7"/>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7"/>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7"/>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7"/>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7"/>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7"/>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7"/>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7"/>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17"/>
          <p:cNvGrpSpPr/>
          <p:nvPr/>
        </p:nvGrpSpPr>
        <p:grpSpPr>
          <a:xfrm>
            <a:off x="5298425" y="1495125"/>
            <a:ext cx="3014389" cy="1848438"/>
            <a:chOff x="5206500" y="1625950"/>
            <a:chExt cx="3014389" cy="1848438"/>
          </a:xfrm>
        </p:grpSpPr>
        <p:sp>
          <p:nvSpPr>
            <p:cNvPr id="611" name="Google Shape;611;p17"/>
            <p:cNvSpPr/>
            <p:nvPr/>
          </p:nvSpPr>
          <p:spPr>
            <a:xfrm>
              <a:off x="5206500" y="1625950"/>
              <a:ext cx="3014385" cy="184843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7"/>
            <p:cNvSpPr/>
            <p:nvPr/>
          </p:nvSpPr>
          <p:spPr>
            <a:xfrm>
              <a:off x="5206504" y="1625956"/>
              <a:ext cx="3014385"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17"/>
          <p:cNvGrpSpPr/>
          <p:nvPr/>
        </p:nvGrpSpPr>
        <p:grpSpPr>
          <a:xfrm>
            <a:off x="4997975" y="1844300"/>
            <a:ext cx="3014389" cy="1848438"/>
            <a:chOff x="5206500" y="1625950"/>
            <a:chExt cx="3014389" cy="1848438"/>
          </a:xfrm>
        </p:grpSpPr>
        <p:sp>
          <p:nvSpPr>
            <p:cNvPr id="621" name="Google Shape;621;p17"/>
            <p:cNvSpPr/>
            <p:nvPr/>
          </p:nvSpPr>
          <p:spPr>
            <a:xfrm>
              <a:off x="5206500" y="1625950"/>
              <a:ext cx="3014385" cy="184843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7"/>
            <p:cNvSpPr/>
            <p:nvPr/>
          </p:nvSpPr>
          <p:spPr>
            <a:xfrm>
              <a:off x="5206504" y="1625956"/>
              <a:ext cx="3014385"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7"/>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7"/>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7"/>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7"/>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7"/>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7"/>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17"/>
          <p:cNvGrpSpPr/>
          <p:nvPr/>
        </p:nvGrpSpPr>
        <p:grpSpPr>
          <a:xfrm rot="-8100000">
            <a:off x="589751" y="4097942"/>
            <a:ext cx="1015570" cy="1165616"/>
            <a:chOff x="3127875" y="1375823"/>
            <a:chExt cx="1074702" cy="1233486"/>
          </a:xfrm>
        </p:grpSpPr>
        <p:sp>
          <p:nvSpPr>
            <p:cNvPr id="631" name="Google Shape;631;p17"/>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7"/>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17"/>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
    <p:spTree>
      <p:nvGrpSpPr>
        <p:cNvPr id="634" name="Shape 634"/>
        <p:cNvGrpSpPr/>
        <p:nvPr/>
      </p:nvGrpSpPr>
      <p:grpSpPr>
        <a:xfrm>
          <a:off x="0" y="0"/>
          <a:ext cx="0" cy="0"/>
          <a:chOff x="0" y="0"/>
          <a:chExt cx="0" cy="0"/>
        </a:xfrm>
      </p:grpSpPr>
      <p:grpSp>
        <p:nvGrpSpPr>
          <p:cNvPr id="635" name="Google Shape;635;p18"/>
          <p:cNvGrpSpPr/>
          <p:nvPr/>
        </p:nvGrpSpPr>
        <p:grpSpPr>
          <a:xfrm>
            <a:off x="451971" y="4064634"/>
            <a:ext cx="724206" cy="704085"/>
            <a:chOff x="5716825" y="3235950"/>
            <a:chExt cx="300900" cy="295375"/>
          </a:xfrm>
        </p:grpSpPr>
        <p:sp>
          <p:nvSpPr>
            <p:cNvPr id="636" name="Google Shape;636;p1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18"/>
          <p:cNvGrpSpPr/>
          <p:nvPr/>
        </p:nvGrpSpPr>
        <p:grpSpPr>
          <a:xfrm flipH="1">
            <a:off x="5307540" y="1604071"/>
            <a:ext cx="3627819" cy="3138165"/>
            <a:chOff x="1864800" y="1462225"/>
            <a:chExt cx="3222150" cy="2787250"/>
          </a:xfrm>
        </p:grpSpPr>
        <p:sp>
          <p:nvSpPr>
            <p:cNvPr id="641" name="Google Shape;641;p18"/>
            <p:cNvSpPr/>
            <p:nvPr/>
          </p:nvSpPr>
          <p:spPr>
            <a:xfrm>
              <a:off x="1864800" y="1462225"/>
              <a:ext cx="3222150" cy="2787250"/>
            </a:xfrm>
            <a:custGeom>
              <a:rect b="b" l="l" r="r" t="t"/>
              <a:pathLst>
                <a:path extrusionOk="0" fill="none" h="111490" w="128886">
                  <a:moveTo>
                    <a:pt x="8704" y="0"/>
                  </a:moveTo>
                  <a:lnTo>
                    <a:pt x="120194" y="0"/>
                  </a:lnTo>
                  <a:cubicBezTo>
                    <a:pt x="126457" y="9204"/>
                    <a:pt x="128886" y="19324"/>
                    <a:pt x="127386" y="30349"/>
                  </a:cubicBezTo>
                  <a:cubicBezTo>
                    <a:pt x="126195" y="39112"/>
                    <a:pt x="123111" y="47470"/>
                    <a:pt x="120147" y="55745"/>
                  </a:cubicBezTo>
                  <a:cubicBezTo>
                    <a:pt x="117087" y="64258"/>
                    <a:pt x="113872" y="72890"/>
                    <a:pt x="112789" y="81927"/>
                  </a:cubicBezTo>
                  <a:cubicBezTo>
                    <a:pt x="111491" y="92690"/>
                    <a:pt x="113991" y="102536"/>
                    <a:pt x="120087" y="111490"/>
                  </a:cubicBezTo>
                  <a:lnTo>
                    <a:pt x="8585" y="111490"/>
                  </a:lnTo>
                  <a:cubicBezTo>
                    <a:pt x="2489" y="102536"/>
                    <a:pt x="1" y="92690"/>
                    <a:pt x="1287" y="81927"/>
                  </a:cubicBezTo>
                  <a:cubicBezTo>
                    <a:pt x="2382" y="72890"/>
                    <a:pt x="5585" y="64258"/>
                    <a:pt x="8645" y="55745"/>
                  </a:cubicBezTo>
                  <a:cubicBezTo>
                    <a:pt x="11621" y="47470"/>
                    <a:pt x="14693" y="39112"/>
                    <a:pt x="15884" y="30349"/>
                  </a:cubicBezTo>
                  <a:cubicBezTo>
                    <a:pt x="17384" y="19324"/>
                    <a:pt x="14967" y="9204"/>
                    <a:pt x="870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8"/>
            <p:cNvSpPr/>
            <p:nvPr/>
          </p:nvSpPr>
          <p:spPr>
            <a:xfrm>
              <a:off x="1894575" y="378512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8"/>
            <p:cNvSpPr/>
            <p:nvPr/>
          </p:nvSpPr>
          <p:spPr>
            <a:xfrm>
              <a:off x="1932075" y="3320475"/>
              <a:ext cx="2787575" cy="25"/>
            </a:xfrm>
            <a:custGeom>
              <a:rect b="b" l="l" r="r" t="t"/>
              <a:pathLst>
                <a:path extrusionOk="0" fill="none" h="1" w="111503">
                  <a:moveTo>
                    <a:pt x="0"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8"/>
            <p:cNvSpPr/>
            <p:nvPr/>
          </p:nvSpPr>
          <p:spPr>
            <a:xfrm>
              <a:off x="2080900" y="28558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2229725" y="2391200"/>
              <a:ext cx="2787275" cy="25"/>
            </a:xfrm>
            <a:custGeom>
              <a:rect b="b" l="l" r="r" t="t"/>
              <a:pathLst>
                <a:path extrusionOk="0" fill="none" h="1" w="111491">
                  <a:moveTo>
                    <a:pt x="1" y="0"/>
                  </a:moveTo>
                  <a:lnTo>
                    <a:pt x="111491"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8"/>
            <p:cNvSpPr/>
            <p:nvPr/>
          </p:nvSpPr>
          <p:spPr>
            <a:xfrm>
              <a:off x="2267225" y="1926550"/>
              <a:ext cx="2787300" cy="25"/>
            </a:xfrm>
            <a:custGeom>
              <a:rect b="b" l="l" r="r" t="t"/>
              <a:pathLst>
                <a:path extrusionOk="0" fill="none" h="1" w="111492">
                  <a:moveTo>
                    <a:pt x="1" y="1"/>
                  </a:moveTo>
                  <a:lnTo>
                    <a:pt x="111491"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a:off x="4187725" y="1462225"/>
              <a:ext cx="434600" cy="2787250"/>
            </a:xfrm>
            <a:custGeom>
              <a:rect b="b" l="l" r="r" t="t"/>
              <a:pathLst>
                <a:path extrusionOk="0" fill="none" h="111490" w="17384">
                  <a:moveTo>
                    <a:pt x="8704" y="0"/>
                  </a:moveTo>
                  <a:cubicBezTo>
                    <a:pt x="14966" y="9204"/>
                    <a:pt x="17383" y="19324"/>
                    <a:pt x="15883" y="30349"/>
                  </a:cubicBezTo>
                  <a:cubicBezTo>
                    <a:pt x="14692" y="39112"/>
                    <a:pt x="11621" y="47470"/>
                    <a:pt x="8644" y="55745"/>
                  </a:cubicBezTo>
                  <a:cubicBezTo>
                    <a:pt x="5584" y="64258"/>
                    <a:pt x="2381" y="72890"/>
                    <a:pt x="1286" y="81927"/>
                  </a:cubicBezTo>
                  <a:cubicBezTo>
                    <a:pt x="0" y="92690"/>
                    <a:pt x="2488" y="102536"/>
                    <a:pt x="8584"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3723075" y="1462225"/>
              <a:ext cx="434600" cy="2787250"/>
            </a:xfrm>
            <a:custGeom>
              <a:rect b="b" l="l" r="r" t="t"/>
              <a:pathLst>
                <a:path extrusionOk="0" fill="none" h="111490" w="17384">
                  <a:moveTo>
                    <a:pt x="8704" y="0"/>
                  </a:moveTo>
                  <a:cubicBezTo>
                    <a:pt x="14967" y="9204"/>
                    <a:pt x="17384" y="19324"/>
                    <a:pt x="15895" y="30349"/>
                  </a:cubicBezTo>
                  <a:cubicBezTo>
                    <a:pt x="14705" y="39112"/>
                    <a:pt x="11621" y="47470"/>
                    <a:pt x="8644" y="55745"/>
                  </a:cubicBezTo>
                  <a:cubicBezTo>
                    <a:pt x="5584" y="64258"/>
                    <a:pt x="2382" y="72890"/>
                    <a:pt x="1298" y="81927"/>
                  </a:cubicBezTo>
                  <a:cubicBezTo>
                    <a:pt x="0" y="92690"/>
                    <a:pt x="2489"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3258425" y="1462225"/>
              <a:ext cx="434900" cy="2787250"/>
            </a:xfrm>
            <a:custGeom>
              <a:rect b="b" l="l" r="r" t="t"/>
              <a:pathLst>
                <a:path extrusionOk="0" fill="none" h="111490" w="17396">
                  <a:moveTo>
                    <a:pt x="8704" y="0"/>
                  </a:moveTo>
                  <a:cubicBezTo>
                    <a:pt x="14967" y="9204"/>
                    <a:pt x="17396" y="19324"/>
                    <a:pt x="15896" y="30349"/>
                  </a:cubicBezTo>
                  <a:cubicBezTo>
                    <a:pt x="14705" y="39112"/>
                    <a:pt x="11621" y="47470"/>
                    <a:pt x="8645" y="55745"/>
                  </a:cubicBezTo>
                  <a:cubicBezTo>
                    <a:pt x="5585" y="64258"/>
                    <a:pt x="2382" y="72890"/>
                    <a:pt x="1299" y="81927"/>
                  </a:cubicBezTo>
                  <a:cubicBezTo>
                    <a:pt x="1" y="92690"/>
                    <a:pt x="2501"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p:nvPr/>
          </p:nvSpPr>
          <p:spPr>
            <a:xfrm>
              <a:off x="2793800" y="1462225"/>
              <a:ext cx="434900" cy="2787250"/>
            </a:xfrm>
            <a:custGeom>
              <a:rect b="b" l="l" r="r" t="t"/>
              <a:pathLst>
                <a:path extrusionOk="0" fill="none" h="111490" w="17396">
                  <a:moveTo>
                    <a:pt x="8704" y="0"/>
                  </a:moveTo>
                  <a:cubicBezTo>
                    <a:pt x="14966" y="9204"/>
                    <a:pt x="17395" y="19324"/>
                    <a:pt x="15895" y="30349"/>
                  </a:cubicBezTo>
                  <a:cubicBezTo>
                    <a:pt x="14704" y="39112"/>
                    <a:pt x="11621" y="47470"/>
                    <a:pt x="8644" y="55745"/>
                  </a:cubicBezTo>
                  <a:cubicBezTo>
                    <a:pt x="5596" y="64258"/>
                    <a:pt x="2381" y="72890"/>
                    <a:pt x="1298" y="81927"/>
                  </a:cubicBezTo>
                  <a:cubicBezTo>
                    <a:pt x="0" y="92690"/>
                    <a:pt x="2500" y="102536"/>
                    <a:pt x="8596"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8"/>
            <p:cNvSpPr/>
            <p:nvPr/>
          </p:nvSpPr>
          <p:spPr>
            <a:xfrm>
              <a:off x="2329150" y="1462225"/>
              <a:ext cx="434900" cy="2787250"/>
            </a:xfrm>
            <a:custGeom>
              <a:rect b="b" l="l" r="r" t="t"/>
              <a:pathLst>
                <a:path extrusionOk="0" fill="none" h="111490" w="17396">
                  <a:moveTo>
                    <a:pt x="8716" y="0"/>
                  </a:moveTo>
                  <a:cubicBezTo>
                    <a:pt x="14978" y="9204"/>
                    <a:pt x="17395" y="19324"/>
                    <a:pt x="15895" y="30349"/>
                  </a:cubicBezTo>
                  <a:cubicBezTo>
                    <a:pt x="14705" y="39112"/>
                    <a:pt x="11621" y="47470"/>
                    <a:pt x="8656" y="55745"/>
                  </a:cubicBezTo>
                  <a:cubicBezTo>
                    <a:pt x="5596" y="64258"/>
                    <a:pt x="2382" y="72890"/>
                    <a:pt x="1298" y="81927"/>
                  </a:cubicBezTo>
                  <a:cubicBezTo>
                    <a:pt x="0" y="92690"/>
                    <a:pt x="2501" y="102536"/>
                    <a:pt x="8597"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18"/>
          <p:cNvGrpSpPr/>
          <p:nvPr/>
        </p:nvGrpSpPr>
        <p:grpSpPr>
          <a:xfrm>
            <a:off x="5331600" y="1280925"/>
            <a:ext cx="3014389" cy="3137985"/>
            <a:chOff x="5206500" y="1625950"/>
            <a:chExt cx="3014389" cy="3137985"/>
          </a:xfrm>
        </p:grpSpPr>
        <p:sp>
          <p:nvSpPr>
            <p:cNvPr id="653" name="Google Shape;653;p18"/>
            <p:cNvSpPr/>
            <p:nvPr/>
          </p:nvSpPr>
          <p:spPr>
            <a:xfrm>
              <a:off x="5206500" y="1625950"/>
              <a:ext cx="3014385" cy="3137985"/>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8"/>
            <p:cNvSpPr/>
            <p:nvPr/>
          </p:nvSpPr>
          <p:spPr>
            <a:xfrm>
              <a:off x="5206504" y="1625956"/>
              <a:ext cx="3014385"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8"/>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8"/>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8"/>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8"/>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8"/>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8"/>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18"/>
          <p:cNvGrpSpPr/>
          <p:nvPr/>
        </p:nvGrpSpPr>
        <p:grpSpPr>
          <a:xfrm flipH="1" rot="8100000">
            <a:off x="6735251" y="-127020"/>
            <a:ext cx="1015570" cy="1165616"/>
            <a:chOff x="3127875" y="1375823"/>
            <a:chExt cx="1074702" cy="1233486"/>
          </a:xfrm>
        </p:grpSpPr>
        <p:sp>
          <p:nvSpPr>
            <p:cNvPr id="663" name="Google Shape;663;p18"/>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8"/>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8"/>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666" name="Shape 666"/>
        <p:cNvGrpSpPr/>
        <p:nvPr/>
      </p:nvGrpSpPr>
      <p:grpSpPr>
        <a:xfrm>
          <a:off x="0" y="0"/>
          <a:ext cx="0" cy="0"/>
          <a:chOff x="0" y="0"/>
          <a:chExt cx="0" cy="0"/>
        </a:xfrm>
      </p:grpSpPr>
      <p:grpSp>
        <p:nvGrpSpPr>
          <p:cNvPr id="667" name="Google Shape;667;p19"/>
          <p:cNvGrpSpPr/>
          <p:nvPr/>
        </p:nvGrpSpPr>
        <p:grpSpPr>
          <a:xfrm>
            <a:off x="7977881" y="399830"/>
            <a:ext cx="704085" cy="704093"/>
            <a:chOff x="6143725" y="3582500"/>
            <a:chExt cx="295375" cy="294575"/>
          </a:xfrm>
        </p:grpSpPr>
        <p:sp>
          <p:nvSpPr>
            <p:cNvPr id="668" name="Google Shape;668;p1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19"/>
          <p:cNvGrpSpPr/>
          <p:nvPr/>
        </p:nvGrpSpPr>
        <p:grpSpPr>
          <a:xfrm>
            <a:off x="507677" y="1343017"/>
            <a:ext cx="3683176" cy="3243663"/>
            <a:chOff x="1350450" y="1461925"/>
            <a:chExt cx="3165600" cy="2787850"/>
          </a:xfrm>
        </p:grpSpPr>
        <p:sp>
          <p:nvSpPr>
            <p:cNvPr id="676" name="Google Shape;676;p19"/>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9"/>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9"/>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9"/>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9"/>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19"/>
          <p:cNvGrpSpPr/>
          <p:nvPr/>
        </p:nvGrpSpPr>
        <p:grpSpPr>
          <a:xfrm>
            <a:off x="1333525" y="1190650"/>
            <a:ext cx="3014389" cy="3052170"/>
            <a:chOff x="5206500" y="1625950"/>
            <a:chExt cx="3014389" cy="3052170"/>
          </a:xfrm>
        </p:grpSpPr>
        <p:sp>
          <p:nvSpPr>
            <p:cNvPr id="688" name="Google Shape;688;p19"/>
            <p:cNvSpPr/>
            <p:nvPr/>
          </p:nvSpPr>
          <p:spPr>
            <a:xfrm>
              <a:off x="5206500" y="1625950"/>
              <a:ext cx="3014385" cy="305217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
            <p:cNvSpPr/>
            <p:nvPr/>
          </p:nvSpPr>
          <p:spPr>
            <a:xfrm>
              <a:off x="5206504" y="1625956"/>
              <a:ext cx="3014385"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9"/>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9"/>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9"/>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9"/>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9"/>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19"/>
          <p:cNvGrpSpPr/>
          <p:nvPr/>
        </p:nvGrpSpPr>
        <p:grpSpPr>
          <a:xfrm rot="2700000">
            <a:off x="7371551" y="4097942"/>
            <a:ext cx="1015570" cy="1165616"/>
            <a:chOff x="3127875" y="1375823"/>
            <a:chExt cx="1074702" cy="1233486"/>
          </a:xfrm>
        </p:grpSpPr>
        <p:sp>
          <p:nvSpPr>
            <p:cNvPr id="698" name="Google Shape;698;p19"/>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9"/>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19"/>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9">
    <p:spTree>
      <p:nvGrpSpPr>
        <p:cNvPr id="701" name="Shape 701"/>
        <p:cNvGrpSpPr/>
        <p:nvPr/>
      </p:nvGrpSpPr>
      <p:grpSpPr>
        <a:xfrm>
          <a:off x="0" y="0"/>
          <a:ext cx="0" cy="0"/>
          <a:chOff x="0" y="0"/>
          <a:chExt cx="0" cy="0"/>
        </a:xfrm>
      </p:grpSpPr>
      <p:cxnSp>
        <p:nvCxnSpPr>
          <p:cNvPr id="702" name="Google Shape;702;p20"/>
          <p:cNvCxnSpPr/>
          <p:nvPr/>
        </p:nvCxnSpPr>
        <p:spPr>
          <a:xfrm>
            <a:off x="295925" y="2793300"/>
            <a:ext cx="8552100" cy="0"/>
          </a:xfrm>
          <a:prstGeom prst="straightConnector1">
            <a:avLst/>
          </a:prstGeom>
          <a:noFill/>
          <a:ln cap="flat" cmpd="sng" w="19050">
            <a:solidFill>
              <a:schemeClr val="lt2"/>
            </a:solidFill>
            <a:prstDash val="solid"/>
            <a:round/>
            <a:headEnd len="med" w="med" type="diamond"/>
            <a:tailEnd len="med" w="med" type="diamond"/>
          </a:ln>
        </p:spPr>
      </p:cxnSp>
      <p:grpSp>
        <p:nvGrpSpPr>
          <p:cNvPr id="703" name="Google Shape;703;p20"/>
          <p:cNvGrpSpPr/>
          <p:nvPr/>
        </p:nvGrpSpPr>
        <p:grpSpPr>
          <a:xfrm>
            <a:off x="462028" y="374702"/>
            <a:ext cx="704098" cy="704097"/>
            <a:chOff x="3859600" y="3591950"/>
            <a:chExt cx="296975" cy="296175"/>
          </a:xfrm>
        </p:grpSpPr>
        <p:sp>
          <p:nvSpPr>
            <p:cNvPr id="704" name="Google Shape;704;p2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20"/>
          <p:cNvGrpSpPr/>
          <p:nvPr/>
        </p:nvGrpSpPr>
        <p:grpSpPr>
          <a:xfrm>
            <a:off x="4355746" y="1224365"/>
            <a:ext cx="3108982" cy="3138203"/>
            <a:chOff x="2080900" y="1447625"/>
            <a:chExt cx="2787575" cy="2813775"/>
          </a:xfrm>
        </p:grpSpPr>
        <p:sp>
          <p:nvSpPr>
            <p:cNvPr id="708" name="Google Shape;708;p20"/>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0"/>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20"/>
          <p:cNvGrpSpPr/>
          <p:nvPr/>
        </p:nvGrpSpPr>
        <p:grpSpPr>
          <a:xfrm>
            <a:off x="3330050" y="1448738"/>
            <a:ext cx="2483905" cy="2712313"/>
            <a:chOff x="5737050" y="1625963"/>
            <a:chExt cx="2483905" cy="2712313"/>
          </a:xfrm>
        </p:grpSpPr>
        <p:sp>
          <p:nvSpPr>
            <p:cNvPr id="720" name="Google Shape;720;p20"/>
            <p:cNvSpPr/>
            <p:nvPr/>
          </p:nvSpPr>
          <p:spPr>
            <a:xfrm>
              <a:off x="5737050" y="1625963"/>
              <a:ext cx="2483902" cy="2712313"/>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
            <p:cNvSpPr/>
            <p:nvPr/>
          </p:nvSpPr>
          <p:spPr>
            <a:xfrm>
              <a:off x="5737053" y="1625969"/>
              <a:ext cx="248390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20"/>
          <p:cNvGrpSpPr/>
          <p:nvPr/>
        </p:nvGrpSpPr>
        <p:grpSpPr>
          <a:xfrm>
            <a:off x="5968725" y="1448738"/>
            <a:ext cx="2483905" cy="2712313"/>
            <a:chOff x="5737050" y="1625963"/>
            <a:chExt cx="2483905" cy="2712313"/>
          </a:xfrm>
        </p:grpSpPr>
        <p:sp>
          <p:nvSpPr>
            <p:cNvPr id="730" name="Google Shape;730;p20"/>
            <p:cNvSpPr/>
            <p:nvPr/>
          </p:nvSpPr>
          <p:spPr>
            <a:xfrm>
              <a:off x="5737050" y="1625963"/>
              <a:ext cx="2483902" cy="2712313"/>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p:nvPr/>
          </p:nvSpPr>
          <p:spPr>
            <a:xfrm>
              <a:off x="5737053" y="1625969"/>
              <a:ext cx="248390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20"/>
          <p:cNvGrpSpPr/>
          <p:nvPr/>
        </p:nvGrpSpPr>
        <p:grpSpPr>
          <a:xfrm>
            <a:off x="691375" y="1448738"/>
            <a:ext cx="2483905" cy="2712313"/>
            <a:chOff x="5737050" y="1625963"/>
            <a:chExt cx="2483905" cy="2712313"/>
          </a:xfrm>
        </p:grpSpPr>
        <p:sp>
          <p:nvSpPr>
            <p:cNvPr id="740" name="Google Shape;740;p20"/>
            <p:cNvSpPr/>
            <p:nvPr/>
          </p:nvSpPr>
          <p:spPr>
            <a:xfrm>
              <a:off x="5737050" y="1625963"/>
              <a:ext cx="2483902" cy="2712313"/>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5737053" y="1625969"/>
              <a:ext cx="248390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20"/>
          <p:cNvGrpSpPr/>
          <p:nvPr/>
        </p:nvGrpSpPr>
        <p:grpSpPr>
          <a:xfrm rot="2700000">
            <a:off x="2266151" y="4097942"/>
            <a:ext cx="1015570" cy="1165616"/>
            <a:chOff x="3127875" y="1375823"/>
            <a:chExt cx="1074702" cy="1233486"/>
          </a:xfrm>
        </p:grpSpPr>
        <p:sp>
          <p:nvSpPr>
            <p:cNvPr id="750" name="Google Shape;750;p20"/>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20"/>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grpSp>
        <p:nvGrpSpPr>
          <p:cNvPr id="70" name="Google Shape;70;p3"/>
          <p:cNvGrpSpPr/>
          <p:nvPr/>
        </p:nvGrpSpPr>
        <p:grpSpPr>
          <a:xfrm flipH="1">
            <a:off x="484621" y="593902"/>
            <a:ext cx="3108982" cy="3138203"/>
            <a:chOff x="2080900" y="1447625"/>
            <a:chExt cx="2787575" cy="2813775"/>
          </a:xfrm>
        </p:grpSpPr>
        <p:sp>
          <p:nvSpPr>
            <p:cNvPr id="71" name="Google Shape;71;p3"/>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a:off x="1610875" y="437073"/>
            <a:ext cx="5769851" cy="3750057"/>
            <a:chOff x="-302731" y="1179259"/>
            <a:chExt cx="8784791" cy="5709588"/>
          </a:xfrm>
        </p:grpSpPr>
        <p:sp>
          <p:nvSpPr>
            <p:cNvPr id="83" name="Google Shape;83;p3"/>
            <p:cNvSpPr/>
            <p:nvPr/>
          </p:nvSpPr>
          <p:spPr>
            <a:xfrm>
              <a:off x="-302731" y="1179259"/>
              <a:ext cx="8784776" cy="570958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02716" y="1179262"/>
              <a:ext cx="8784776"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7303000" y="1555831"/>
              <a:ext cx="166123" cy="19"/>
            </a:xfrm>
            <a:custGeom>
              <a:rect b="b" l="l" r="r" t="t"/>
              <a:pathLst>
                <a:path extrusionOk="0" fill="none" h="1" w="8693">
                  <a:moveTo>
                    <a:pt x="1" y="0"/>
                  </a:moveTo>
                  <a:lnTo>
                    <a:pt x="8692"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176696" y="1429518"/>
              <a:ext cx="126298" cy="126298"/>
            </a:xfrm>
            <a:custGeom>
              <a:rect b="b" l="l" r="r" t="t"/>
              <a:pathLst>
                <a:path extrusionOk="0" fill="none" h="6609" w="6609">
                  <a:moveTo>
                    <a:pt x="1" y="6608"/>
                  </a:moveTo>
                  <a:lnTo>
                    <a:pt x="6609"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8176696" y="1429518"/>
              <a:ext cx="126298" cy="126298"/>
            </a:xfrm>
            <a:custGeom>
              <a:rect b="b" l="l" r="r" t="t"/>
              <a:pathLst>
                <a:path extrusionOk="0" fill="none" h="6609" w="6609">
                  <a:moveTo>
                    <a:pt x="6609" y="6608"/>
                  </a:moveTo>
                  <a:lnTo>
                    <a:pt x="1"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3"/>
          <p:cNvGrpSpPr/>
          <p:nvPr/>
        </p:nvGrpSpPr>
        <p:grpSpPr>
          <a:xfrm>
            <a:off x="2130600" y="812598"/>
            <a:ext cx="5769851" cy="3750057"/>
            <a:chOff x="-302731" y="1179259"/>
            <a:chExt cx="8784791" cy="5709588"/>
          </a:xfrm>
        </p:grpSpPr>
        <p:sp>
          <p:nvSpPr>
            <p:cNvPr id="93" name="Google Shape;93;p3"/>
            <p:cNvSpPr/>
            <p:nvPr/>
          </p:nvSpPr>
          <p:spPr>
            <a:xfrm>
              <a:off x="-302731" y="1179259"/>
              <a:ext cx="8784776" cy="570958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02716" y="1179262"/>
              <a:ext cx="8784776"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7303000" y="1555831"/>
              <a:ext cx="166123" cy="19"/>
            </a:xfrm>
            <a:custGeom>
              <a:rect b="b" l="l" r="r" t="t"/>
              <a:pathLst>
                <a:path extrusionOk="0" fill="none" h="1" w="8693">
                  <a:moveTo>
                    <a:pt x="1" y="0"/>
                  </a:moveTo>
                  <a:lnTo>
                    <a:pt x="8692"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8176696" y="1429518"/>
              <a:ext cx="126298" cy="126298"/>
            </a:xfrm>
            <a:custGeom>
              <a:rect b="b" l="l" r="r" t="t"/>
              <a:pathLst>
                <a:path extrusionOk="0" fill="none" h="6609" w="6609">
                  <a:moveTo>
                    <a:pt x="1" y="6608"/>
                  </a:moveTo>
                  <a:lnTo>
                    <a:pt x="6609"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8176696" y="1429518"/>
              <a:ext cx="126298" cy="126298"/>
            </a:xfrm>
            <a:custGeom>
              <a:rect b="b" l="l" r="r" t="t"/>
              <a:pathLst>
                <a:path extrusionOk="0" fill="none" h="6609" w="6609">
                  <a:moveTo>
                    <a:pt x="6609" y="6608"/>
                  </a:moveTo>
                  <a:lnTo>
                    <a:pt x="1"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3"/>
          <p:cNvSpPr/>
          <p:nvPr/>
        </p:nvSpPr>
        <p:spPr>
          <a:xfrm>
            <a:off x="2223075" y="1310750"/>
            <a:ext cx="5579400" cy="315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3"/>
          <p:cNvGrpSpPr/>
          <p:nvPr/>
        </p:nvGrpSpPr>
        <p:grpSpPr>
          <a:xfrm>
            <a:off x="426829" y="4064638"/>
            <a:ext cx="774494" cy="704083"/>
            <a:chOff x="-61354875" y="3751050"/>
            <a:chExt cx="316650" cy="288275"/>
          </a:xfrm>
        </p:grpSpPr>
        <p:sp>
          <p:nvSpPr>
            <p:cNvPr id="104" name="Google Shape;104;p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3"/>
          <p:cNvGrpSpPr/>
          <p:nvPr/>
        </p:nvGrpSpPr>
        <p:grpSpPr>
          <a:xfrm flipH="1" rot="2700000">
            <a:off x="8015313" y="421844"/>
            <a:ext cx="1015722" cy="1165791"/>
            <a:chOff x="3127875" y="1375823"/>
            <a:chExt cx="1074702" cy="1233486"/>
          </a:xfrm>
        </p:grpSpPr>
        <p:sp>
          <p:nvSpPr>
            <p:cNvPr id="108" name="Google Shape;108;p3"/>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3"/>
          <p:cNvSpPr txBox="1"/>
          <p:nvPr>
            <p:ph type="title"/>
          </p:nvPr>
        </p:nvSpPr>
        <p:spPr>
          <a:xfrm>
            <a:off x="3270300" y="2488413"/>
            <a:ext cx="3517800" cy="109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3"/>
          <p:cNvSpPr txBox="1"/>
          <p:nvPr>
            <p:ph idx="1" type="subTitle"/>
          </p:nvPr>
        </p:nvSpPr>
        <p:spPr>
          <a:xfrm>
            <a:off x="3270300" y="3581625"/>
            <a:ext cx="35178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3"/>
          <p:cNvSpPr txBox="1"/>
          <p:nvPr>
            <p:ph hasCustomPrompt="1" idx="2" type="title"/>
          </p:nvPr>
        </p:nvSpPr>
        <p:spPr>
          <a:xfrm>
            <a:off x="4188750" y="1329738"/>
            <a:ext cx="1680900" cy="109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70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0">
    <p:spTree>
      <p:nvGrpSpPr>
        <p:cNvPr id="753" name="Shape 753"/>
        <p:cNvGrpSpPr/>
        <p:nvPr/>
      </p:nvGrpSpPr>
      <p:grpSpPr>
        <a:xfrm>
          <a:off x="0" y="0"/>
          <a:ext cx="0" cy="0"/>
          <a:chOff x="0" y="0"/>
          <a:chExt cx="0" cy="0"/>
        </a:xfrm>
      </p:grpSpPr>
      <p:sp>
        <p:nvSpPr>
          <p:cNvPr id="754" name="Google Shape;754;p21"/>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6">
    <p:spTree>
      <p:nvGrpSpPr>
        <p:cNvPr id="755" name="Shape 755"/>
        <p:cNvGrpSpPr/>
        <p:nvPr/>
      </p:nvGrpSpPr>
      <p:grpSpPr>
        <a:xfrm>
          <a:off x="0" y="0"/>
          <a:ext cx="0" cy="0"/>
          <a:chOff x="0" y="0"/>
          <a:chExt cx="0" cy="0"/>
        </a:xfrm>
      </p:grpSpPr>
      <p:grpSp>
        <p:nvGrpSpPr>
          <p:cNvPr id="756" name="Google Shape;756;p22"/>
          <p:cNvGrpSpPr/>
          <p:nvPr/>
        </p:nvGrpSpPr>
        <p:grpSpPr>
          <a:xfrm>
            <a:off x="4802915" y="1170496"/>
            <a:ext cx="3627819" cy="3138165"/>
            <a:chOff x="1864800" y="1462225"/>
            <a:chExt cx="3222150" cy="2787250"/>
          </a:xfrm>
        </p:grpSpPr>
        <p:sp>
          <p:nvSpPr>
            <p:cNvPr id="757" name="Google Shape;757;p22"/>
            <p:cNvSpPr/>
            <p:nvPr/>
          </p:nvSpPr>
          <p:spPr>
            <a:xfrm>
              <a:off x="1864800" y="1462225"/>
              <a:ext cx="3222150" cy="2787250"/>
            </a:xfrm>
            <a:custGeom>
              <a:rect b="b" l="l" r="r" t="t"/>
              <a:pathLst>
                <a:path extrusionOk="0" fill="none" h="111490" w="128886">
                  <a:moveTo>
                    <a:pt x="8704" y="0"/>
                  </a:moveTo>
                  <a:lnTo>
                    <a:pt x="120194" y="0"/>
                  </a:lnTo>
                  <a:cubicBezTo>
                    <a:pt x="126457" y="9204"/>
                    <a:pt x="128886" y="19324"/>
                    <a:pt x="127386" y="30349"/>
                  </a:cubicBezTo>
                  <a:cubicBezTo>
                    <a:pt x="126195" y="39112"/>
                    <a:pt x="123111" y="47470"/>
                    <a:pt x="120147" y="55745"/>
                  </a:cubicBezTo>
                  <a:cubicBezTo>
                    <a:pt x="117087" y="64258"/>
                    <a:pt x="113872" y="72890"/>
                    <a:pt x="112789" y="81927"/>
                  </a:cubicBezTo>
                  <a:cubicBezTo>
                    <a:pt x="111491" y="92690"/>
                    <a:pt x="113991" y="102536"/>
                    <a:pt x="120087" y="111490"/>
                  </a:cubicBezTo>
                  <a:lnTo>
                    <a:pt x="8585" y="111490"/>
                  </a:lnTo>
                  <a:cubicBezTo>
                    <a:pt x="2489" y="102536"/>
                    <a:pt x="1" y="92690"/>
                    <a:pt x="1287" y="81927"/>
                  </a:cubicBezTo>
                  <a:cubicBezTo>
                    <a:pt x="2382" y="72890"/>
                    <a:pt x="5585" y="64258"/>
                    <a:pt x="8645" y="55745"/>
                  </a:cubicBezTo>
                  <a:cubicBezTo>
                    <a:pt x="11621" y="47470"/>
                    <a:pt x="14693" y="39112"/>
                    <a:pt x="15884" y="30349"/>
                  </a:cubicBezTo>
                  <a:cubicBezTo>
                    <a:pt x="17384" y="19324"/>
                    <a:pt x="14967" y="9204"/>
                    <a:pt x="870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2"/>
            <p:cNvSpPr/>
            <p:nvPr/>
          </p:nvSpPr>
          <p:spPr>
            <a:xfrm>
              <a:off x="1894575" y="378512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2"/>
            <p:cNvSpPr/>
            <p:nvPr/>
          </p:nvSpPr>
          <p:spPr>
            <a:xfrm>
              <a:off x="1932075" y="3320475"/>
              <a:ext cx="2787575" cy="25"/>
            </a:xfrm>
            <a:custGeom>
              <a:rect b="b" l="l" r="r" t="t"/>
              <a:pathLst>
                <a:path extrusionOk="0" fill="none" h="1" w="111503">
                  <a:moveTo>
                    <a:pt x="0"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2"/>
            <p:cNvSpPr/>
            <p:nvPr/>
          </p:nvSpPr>
          <p:spPr>
            <a:xfrm>
              <a:off x="2080900" y="28558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2"/>
            <p:cNvSpPr/>
            <p:nvPr/>
          </p:nvSpPr>
          <p:spPr>
            <a:xfrm>
              <a:off x="2229725" y="2391200"/>
              <a:ext cx="2787275" cy="25"/>
            </a:xfrm>
            <a:custGeom>
              <a:rect b="b" l="l" r="r" t="t"/>
              <a:pathLst>
                <a:path extrusionOk="0" fill="none" h="1" w="111491">
                  <a:moveTo>
                    <a:pt x="1" y="0"/>
                  </a:moveTo>
                  <a:lnTo>
                    <a:pt x="111491"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2"/>
            <p:cNvSpPr/>
            <p:nvPr/>
          </p:nvSpPr>
          <p:spPr>
            <a:xfrm>
              <a:off x="2267225" y="1926550"/>
              <a:ext cx="2787300" cy="25"/>
            </a:xfrm>
            <a:custGeom>
              <a:rect b="b" l="l" r="r" t="t"/>
              <a:pathLst>
                <a:path extrusionOk="0" fill="none" h="1" w="111492">
                  <a:moveTo>
                    <a:pt x="1" y="1"/>
                  </a:moveTo>
                  <a:lnTo>
                    <a:pt x="111491"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2"/>
            <p:cNvSpPr/>
            <p:nvPr/>
          </p:nvSpPr>
          <p:spPr>
            <a:xfrm>
              <a:off x="4187725" y="1462225"/>
              <a:ext cx="434600" cy="2787250"/>
            </a:xfrm>
            <a:custGeom>
              <a:rect b="b" l="l" r="r" t="t"/>
              <a:pathLst>
                <a:path extrusionOk="0" fill="none" h="111490" w="17384">
                  <a:moveTo>
                    <a:pt x="8704" y="0"/>
                  </a:moveTo>
                  <a:cubicBezTo>
                    <a:pt x="14966" y="9204"/>
                    <a:pt x="17383" y="19324"/>
                    <a:pt x="15883" y="30349"/>
                  </a:cubicBezTo>
                  <a:cubicBezTo>
                    <a:pt x="14692" y="39112"/>
                    <a:pt x="11621" y="47470"/>
                    <a:pt x="8644" y="55745"/>
                  </a:cubicBezTo>
                  <a:cubicBezTo>
                    <a:pt x="5584" y="64258"/>
                    <a:pt x="2381" y="72890"/>
                    <a:pt x="1286" y="81927"/>
                  </a:cubicBezTo>
                  <a:cubicBezTo>
                    <a:pt x="0" y="92690"/>
                    <a:pt x="2488" y="102536"/>
                    <a:pt x="8584"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2"/>
            <p:cNvSpPr/>
            <p:nvPr/>
          </p:nvSpPr>
          <p:spPr>
            <a:xfrm>
              <a:off x="3723075" y="1462225"/>
              <a:ext cx="434600" cy="2787250"/>
            </a:xfrm>
            <a:custGeom>
              <a:rect b="b" l="l" r="r" t="t"/>
              <a:pathLst>
                <a:path extrusionOk="0" fill="none" h="111490" w="17384">
                  <a:moveTo>
                    <a:pt x="8704" y="0"/>
                  </a:moveTo>
                  <a:cubicBezTo>
                    <a:pt x="14967" y="9204"/>
                    <a:pt x="17384" y="19324"/>
                    <a:pt x="15895" y="30349"/>
                  </a:cubicBezTo>
                  <a:cubicBezTo>
                    <a:pt x="14705" y="39112"/>
                    <a:pt x="11621" y="47470"/>
                    <a:pt x="8644" y="55745"/>
                  </a:cubicBezTo>
                  <a:cubicBezTo>
                    <a:pt x="5584" y="64258"/>
                    <a:pt x="2382" y="72890"/>
                    <a:pt x="1298" y="81927"/>
                  </a:cubicBezTo>
                  <a:cubicBezTo>
                    <a:pt x="0" y="92690"/>
                    <a:pt x="2489"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2"/>
            <p:cNvSpPr/>
            <p:nvPr/>
          </p:nvSpPr>
          <p:spPr>
            <a:xfrm>
              <a:off x="3258425" y="1462225"/>
              <a:ext cx="434900" cy="2787250"/>
            </a:xfrm>
            <a:custGeom>
              <a:rect b="b" l="l" r="r" t="t"/>
              <a:pathLst>
                <a:path extrusionOk="0" fill="none" h="111490" w="17396">
                  <a:moveTo>
                    <a:pt x="8704" y="0"/>
                  </a:moveTo>
                  <a:cubicBezTo>
                    <a:pt x="14967" y="9204"/>
                    <a:pt x="17396" y="19324"/>
                    <a:pt x="15896" y="30349"/>
                  </a:cubicBezTo>
                  <a:cubicBezTo>
                    <a:pt x="14705" y="39112"/>
                    <a:pt x="11621" y="47470"/>
                    <a:pt x="8645" y="55745"/>
                  </a:cubicBezTo>
                  <a:cubicBezTo>
                    <a:pt x="5585" y="64258"/>
                    <a:pt x="2382" y="72890"/>
                    <a:pt x="1299" y="81927"/>
                  </a:cubicBezTo>
                  <a:cubicBezTo>
                    <a:pt x="1" y="92690"/>
                    <a:pt x="2501"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2"/>
            <p:cNvSpPr/>
            <p:nvPr/>
          </p:nvSpPr>
          <p:spPr>
            <a:xfrm>
              <a:off x="2793800" y="1462225"/>
              <a:ext cx="434900" cy="2787250"/>
            </a:xfrm>
            <a:custGeom>
              <a:rect b="b" l="l" r="r" t="t"/>
              <a:pathLst>
                <a:path extrusionOk="0" fill="none" h="111490" w="17396">
                  <a:moveTo>
                    <a:pt x="8704" y="0"/>
                  </a:moveTo>
                  <a:cubicBezTo>
                    <a:pt x="14966" y="9204"/>
                    <a:pt x="17395" y="19324"/>
                    <a:pt x="15895" y="30349"/>
                  </a:cubicBezTo>
                  <a:cubicBezTo>
                    <a:pt x="14704" y="39112"/>
                    <a:pt x="11621" y="47470"/>
                    <a:pt x="8644" y="55745"/>
                  </a:cubicBezTo>
                  <a:cubicBezTo>
                    <a:pt x="5596" y="64258"/>
                    <a:pt x="2381" y="72890"/>
                    <a:pt x="1298" y="81927"/>
                  </a:cubicBezTo>
                  <a:cubicBezTo>
                    <a:pt x="0" y="92690"/>
                    <a:pt x="2500" y="102536"/>
                    <a:pt x="8596"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2"/>
            <p:cNvSpPr/>
            <p:nvPr/>
          </p:nvSpPr>
          <p:spPr>
            <a:xfrm>
              <a:off x="2329150" y="1462225"/>
              <a:ext cx="434900" cy="2787250"/>
            </a:xfrm>
            <a:custGeom>
              <a:rect b="b" l="l" r="r" t="t"/>
              <a:pathLst>
                <a:path extrusionOk="0" fill="none" h="111490" w="17396">
                  <a:moveTo>
                    <a:pt x="8716" y="0"/>
                  </a:moveTo>
                  <a:cubicBezTo>
                    <a:pt x="14978" y="9204"/>
                    <a:pt x="17395" y="19324"/>
                    <a:pt x="15895" y="30349"/>
                  </a:cubicBezTo>
                  <a:cubicBezTo>
                    <a:pt x="14705" y="39112"/>
                    <a:pt x="11621" y="47470"/>
                    <a:pt x="8656" y="55745"/>
                  </a:cubicBezTo>
                  <a:cubicBezTo>
                    <a:pt x="5596" y="64258"/>
                    <a:pt x="2382" y="72890"/>
                    <a:pt x="1298" y="81927"/>
                  </a:cubicBezTo>
                  <a:cubicBezTo>
                    <a:pt x="0" y="92690"/>
                    <a:pt x="2501" y="102536"/>
                    <a:pt x="8597"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22"/>
          <p:cNvGrpSpPr/>
          <p:nvPr/>
        </p:nvGrpSpPr>
        <p:grpSpPr>
          <a:xfrm>
            <a:off x="5049275" y="803550"/>
            <a:ext cx="2876329" cy="3872059"/>
            <a:chOff x="5344550" y="1625975"/>
            <a:chExt cx="2876329" cy="3872059"/>
          </a:xfrm>
        </p:grpSpPr>
        <p:sp>
          <p:nvSpPr>
            <p:cNvPr id="769" name="Google Shape;769;p22"/>
            <p:cNvSpPr/>
            <p:nvPr/>
          </p:nvSpPr>
          <p:spPr>
            <a:xfrm>
              <a:off x="5344550" y="1625987"/>
              <a:ext cx="2876326" cy="387204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2"/>
            <p:cNvSpPr/>
            <p:nvPr/>
          </p:nvSpPr>
          <p:spPr>
            <a:xfrm>
              <a:off x="5344553" y="1625975"/>
              <a:ext cx="287632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2"/>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2"/>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2"/>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2"/>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2"/>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2"/>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2"/>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22"/>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grpSp>
        <p:nvGrpSpPr>
          <p:cNvPr id="779" name="Google Shape;779;p22"/>
          <p:cNvGrpSpPr/>
          <p:nvPr/>
        </p:nvGrpSpPr>
        <p:grpSpPr>
          <a:xfrm rot="-2700000">
            <a:off x="127188" y="3452081"/>
            <a:ext cx="1015722" cy="1165791"/>
            <a:chOff x="3127875" y="1375823"/>
            <a:chExt cx="1074702" cy="1233486"/>
          </a:xfrm>
        </p:grpSpPr>
        <p:sp>
          <p:nvSpPr>
            <p:cNvPr id="780" name="Google Shape;780;p22"/>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2"/>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782" name="Shape 782"/>
        <p:cNvGrpSpPr/>
        <p:nvPr/>
      </p:nvGrpSpPr>
      <p:grpSpPr>
        <a:xfrm>
          <a:off x="0" y="0"/>
          <a:ext cx="0" cy="0"/>
          <a:chOff x="0" y="0"/>
          <a:chExt cx="0" cy="0"/>
        </a:xfrm>
      </p:grpSpPr>
      <p:grpSp>
        <p:nvGrpSpPr>
          <p:cNvPr id="783" name="Google Shape;783;p23"/>
          <p:cNvGrpSpPr/>
          <p:nvPr/>
        </p:nvGrpSpPr>
        <p:grpSpPr>
          <a:xfrm>
            <a:off x="713221" y="954119"/>
            <a:ext cx="3761296" cy="3235260"/>
            <a:chOff x="1359075" y="1318150"/>
            <a:chExt cx="3239425" cy="2786375"/>
          </a:xfrm>
        </p:grpSpPr>
        <p:sp>
          <p:nvSpPr>
            <p:cNvPr id="784" name="Google Shape;784;p23"/>
            <p:cNvSpPr/>
            <p:nvPr/>
          </p:nvSpPr>
          <p:spPr>
            <a:xfrm>
              <a:off x="1359075" y="1318150"/>
              <a:ext cx="3239425" cy="2786375"/>
            </a:xfrm>
            <a:custGeom>
              <a:rect b="b" l="l" r="r" t="t"/>
              <a:pathLst>
                <a:path extrusionOk="0" fill="none" h="111455" w="129577">
                  <a:moveTo>
                    <a:pt x="9014" y="0"/>
                  </a:moveTo>
                  <a:cubicBezTo>
                    <a:pt x="45864" y="9013"/>
                    <a:pt x="83714" y="9013"/>
                    <a:pt x="120552" y="0"/>
                  </a:cubicBezTo>
                  <a:cubicBezTo>
                    <a:pt x="129577" y="36815"/>
                    <a:pt x="129577" y="74641"/>
                    <a:pt x="120552" y="111455"/>
                  </a:cubicBezTo>
                  <a:cubicBezTo>
                    <a:pt x="83714" y="102442"/>
                    <a:pt x="45864" y="102442"/>
                    <a:pt x="9014" y="111455"/>
                  </a:cubicBezTo>
                  <a:cubicBezTo>
                    <a:pt x="1" y="74641"/>
                    <a:pt x="1" y="36815"/>
                    <a:pt x="901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3"/>
            <p:cNvSpPr/>
            <p:nvPr/>
          </p:nvSpPr>
          <p:spPr>
            <a:xfrm>
              <a:off x="1487975" y="3488950"/>
              <a:ext cx="2981650" cy="151225"/>
            </a:xfrm>
            <a:custGeom>
              <a:rect b="b" l="l" r="r" t="t"/>
              <a:pathLst>
                <a:path extrusionOk="0" fill="none" h="6049" w="119266">
                  <a:moveTo>
                    <a:pt x="0" y="6049"/>
                  </a:moveTo>
                  <a:cubicBezTo>
                    <a:pt x="39577" y="1"/>
                    <a:pt x="79689" y="1"/>
                    <a:pt x="119265" y="604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3"/>
            <p:cNvSpPr/>
            <p:nvPr/>
          </p:nvSpPr>
          <p:spPr>
            <a:xfrm>
              <a:off x="1430225" y="3099925"/>
              <a:ext cx="3097150" cy="75925"/>
            </a:xfrm>
            <a:custGeom>
              <a:rect b="b" l="l" r="r" t="t"/>
              <a:pathLst>
                <a:path extrusionOk="0" fill="none" h="3037" w="123886">
                  <a:moveTo>
                    <a:pt x="1" y="3036"/>
                  </a:moveTo>
                  <a:cubicBezTo>
                    <a:pt x="41244" y="0"/>
                    <a:pt x="82642" y="0"/>
                    <a:pt x="123885" y="303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3"/>
            <p:cNvSpPr/>
            <p:nvPr/>
          </p:nvSpPr>
          <p:spPr>
            <a:xfrm>
              <a:off x="1410875" y="2711175"/>
              <a:ext cx="3135825" cy="25"/>
            </a:xfrm>
            <a:custGeom>
              <a:rect b="b" l="l" r="r" t="t"/>
              <a:pathLst>
                <a:path extrusionOk="0" fill="none" h="1" w="125433">
                  <a:moveTo>
                    <a:pt x="1" y="1"/>
                  </a:moveTo>
                  <a:lnTo>
                    <a:pt x="12543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3"/>
            <p:cNvSpPr/>
            <p:nvPr/>
          </p:nvSpPr>
          <p:spPr>
            <a:xfrm>
              <a:off x="1430225" y="2246825"/>
              <a:ext cx="3097150" cy="75925"/>
            </a:xfrm>
            <a:custGeom>
              <a:rect b="b" l="l" r="r" t="t"/>
              <a:pathLst>
                <a:path extrusionOk="0" fill="none" h="3037" w="123886">
                  <a:moveTo>
                    <a:pt x="1" y="1"/>
                  </a:moveTo>
                  <a:cubicBezTo>
                    <a:pt x="41244" y="3037"/>
                    <a:pt x="82642" y="3037"/>
                    <a:pt x="123885" y="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3"/>
            <p:cNvSpPr/>
            <p:nvPr/>
          </p:nvSpPr>
          <p:spPr>
            <a:xfrm>
              <a:off x="1487975" y="1782500"/>
              <a:ext cx="2981650" cy="151225"/>
            </a:xfrm>
            <a:custGeom>
              <a:rect b="b" l="l" r="r" t="t"/>
              <a:pathLst>
                <a:path extrusionOk="0" fill="none" h="6049" w="119266">
                  <a:moveTo>
                    <a:pt x="0" y="0"/>
                  </a:moveTo>
                  <a:cubicBezTo>
                    <a:pt x="39577" y="6049"/>
                    <a:pt x="79689" y="6049"/>
                    <a:pt x="119265" y="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3"/>
            <p:cNvSpPr/>
            <p:nvPr/>
          </p:nvSpPr>
          <p:spPr>
            <a:xfrm>
              <a:off x="3908225" y="1414600"/>
              <a:ext cx="150625" cy="2593500"/>
            </a:xfrm>
            <a:custGeom>
              <a:rect b="b" l="l" r="r" t="t"/>
              <a:pathLst>
                <a:path extrusionOk="0" fill="none" h="103740" w="6025">
                  <a:moveTo>
                    <a:pt x="0" y="0"/>
                  </a:moveTo>
                  <a:cubicBezTo>
                    <a:pt x="6025" y="34409"/>
                    <a:pt x="6025" y="69330"/>
                    <a:pt x="0"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3"/>
            <p:cNvSpPr/>
            <p:nvPr/>
          </p:nvSpPr>
          <p:spPr>
            <a:xfrm>
              <a:off x="3443575" y="1472625"/>
              <a:ext cx="75325" cy="2477425"/>
            </a:xfrm>
            <a:custGeom>
              <a:rect b="b" l="l" r="r" t="t"/>
              <a:pathLst>
                <a:path extrusionOk="0" fill="none" h="99097" w="3013">
                  <a:moveTo>
                    <a:pt x="0" y="1"/>
                  </a:moveTo>
                  <a:cubicBezTo>
                    <a:pt x="3013" y="32981"/>
                    <a:pt x="3013" y="66116"/>
                    <a:pt x="0"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3"/>
            <p:cNvSpPr/>
            <p:nvPr/>
          </p:nvSpPr>
          <p:spPr>
            <a:xfrm>
              <a:off x="2978625" y="1491675"/>
              <a:ext cx="25" cy="2439325"/>
            </a:xfrm>
            <a:custGeom>
              <a:rect b="b" l="l" r="r" t="t"/>
              <a:pathLst>
                <a:path extrusionOk="0" fill="none" h="97573" w="1">
                  <a:moveTo>
                    <a:pt x="1" y="1"/>
                  </a:moveTo>
                  <a:lnTo>
                    <a:pt x="1" y="97572"/>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3"/>
            <p:cNvSpPr/>
            <p:nvPr/>
          </p:nvSpPr>
          <p:spPr>
            <a:xfrm>
              <a:off x="2438400" y="1472625"/>
              <a:ext cx="75625" cy="2477425"/>
            </a:xfrm>
            <a:custGeom>
              <a:rect b="b" l="l" r="r" t="t"/>
              <a:pathLst>
                <a:path extrusionOk="0" fill="none" h="99097" w="3025">
                  <a:moveTo>
                    <a:pt x="3024" y="1"/>
                  </a:moveTo>
                  <a:cubicBezTo>
                    <a:pt x="0" y="32981"/>
                    <a:pt x="0" y="66116"/>
                    <a:pt x="3024"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3"/>
            <p:cNvSpPr/>
            <p:nvPr/>
          </p:nvSpPr>
          <p:spPr>
            <a:xfrm>
              <a:off x="1898725" y="1414600"/>
              <a:ext cx="150650" cy="2593500"/>
            </a:xfrm>
            <a:custGeom>
              <a:rect b="b" l="l" r="r" t="t"/>
              <a:pathLst>
                <a:path extrusionOk="0" fill="none" h="103740" w="6026">
                  <a:moveTo>
                    <a:pt x="6026" y="0"/>
                  </a:moveTo>
                  <a:cubicBezTo>
                    <a:pt x="1" y="34409"/>
                    <a:pt x="1" y="69330"/>
                    <a:pt x="6026"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23"/>
          <p:cNvGrpSpPr/>
          <p:nvPr/>
        </p:nvGrpSpPr>
        <p:grpSpPr>
          <a:xfrm>
            <a:off x="7977893" y="399839"/>
            <a:ext cx="704078" cy="704073"/>
            <a:chOff x="-37385100" y="3949908"/>
            <a:chExt cx="321350" cy="318225"/>
          </a:xfrm>
        </p:grpSpPr>
        <p:sp>
          <p:nvSpPr>
            <p:cNvPr id="796" name="Google Shape;796;p2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3"/>
          <p:cNvGrpSpPr/>
          <p:nvPr/>
        </p:nvGrpSpPr>
        <p:grpSpPr>
          <a:xfrm>
            <a:off x="1809275" y="571493"/>
            <a:ext cx="5677853" cy="3969516"/>
            <a:chOff x="2920713" y="392355"/>
            <a:chExt cx="5677853" cy="3969516"/>
          </a:xfrm>
        </p:grpSpPr>
        <p:sp>
          <p:nvSpPr>
            <p:cNvPr id="799" name="Google Shape;799;p23"/>
            <p:cNvSpPr/>
            <p:nvPr/>
          </p:nvSpPr>
          <p:spPr>
            <a:xfrm>
              <a:off x="2920713" y="392361"/>
              <a:ext cx="5677849" cy="3969509"/>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3"/>
            <p:cNvSpPr/>
            <p:nvPr/>
          </p:nvSpPr>
          <p:spPr>
            <a:xfrm>
              <a:off x="2920717" y="392355"/>
              <a:ext cx="5677849" cy="724959"/>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3"/>
            <p:cNvSpPr/>
            <p:nvPr/>
          </p:nvSpPr>
          <p:spPr>
            <a:xfrm>
              <a:off x="8131448"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3"/>
            <p:cNvSpPr/>
            <p:nvPr/>
          </p:nvSpPr>
          <p:spPr>
            <a:xfrm>
              <a:off x="7627232"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3"/>
            <p:cNvSpPr/>
            <p:nvPr/>
          </p:nvSpPr>
          <p:spPr>
            <a:xfrm>
              <a:off x="7124460"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3"/>
            <p:cNvSpPr/>
            <p:nvPr/>
          </p:nvSpPr>
          <p:spPr>
            <a:xfrm>
              <a:off x="7201362" y="838577"/>
              <a:ext cx="196853" cy="2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3"/>
            <p:cNvSpPr/>
            <p:nvPr/>
          </p:nvSpPr>
          <p:spPr>
            <a:xfrm>
              <a:off x="8236692" y="688896"/>
              <a:ext cx="149661" cy="149661"/>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3"/>
            <p:cNvSpPr/>
            <p:nvPr/>
          </p:nvSpPr>
          <p:spPr>
            <a:xfrm>
              <a:off x="8236692" y="688896"/>
              <a:ext cx="149661" cy="149661"/>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3"/>
            <p:cNvSpPr/>
            <p:nvPr/>
          </p:nvSpPr>
          <p:spPr>
            <a:xfrm>
              <a:off x="7720009" y="677054"/>
              <a:ext cx="161527" cy="16152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23"/>
          <p:cNvGrpSpPr/>
          <p:nvPr/>
        </p:nvGrpSpPr>
        <p:grpSpPr>
          <a:xfrm rot="-2700000">
            <a:off x="8015313" y="3241244"/>
            <a:ext cx="1015722" cy="1165791"/>
            <a:chOff x="3127875" y="1375823"/>
            <a:chExt cx="1074702" cy="1233486"/>
          </a:xfrm>
        </p:grpSpPr>
        <p:sp>
          <p:nvSpPr>
            <p:cNvPr id="809" name="Google Shape;809;p23"/>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3"/>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23"/>
          <p:cNvSpPr txBox="1"/>
          <p:nvPr>
            <p:ph type="title"/>
          </p:nvPr>
        </p:nvSpPr>
        <p:spPr>
          <a:xfrm>
            <a:off x="1978700" y="643275"/>
            <a:ext cx="3521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812" name="Google Shape;812;p23"/>
          <p:cNvSpPr txBox="1"/>
          <p:nvPr>
            <p:ph idx="1" type="subTitle"/>
          </p:nvPr>
        </p:nvSpPr>
        <p:spPr>
          <a:xfrm>
            <a:off x="1978700" y="1499500"/>
            <a:ext cx="5392500" cy="2812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solidFill>
                  <a:schemeClr val="lt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813" name="Shape 813"/>
        <p:cNvGrpSpPr/>
        <p:nvPr/>
      </p:nvGrpSpPr>
      <p:grpSpPr>
        <a:xfrm>
          <a:off x="0" y="0"/>
          <a:ext cx="0" cy="0"/>
          <a:chOff x="0" y="0"/>
          <a:chExt cx="0" cy="0"/>
        </a:xfrm>
      </p:grpSpPr>
      <p:grpSp>
        <p:nvGrpSpPr>
          <p:cNvPr id="814" name="Google Shape;814;p24"/>
          <p:cNvGrpSpPr/>
          <p:nvPr/>
        </p:nvGrpSpPr>
        <p:grpSpPr>
          <a:xfrm>
            <a:off x="5144690" y="1240677"/>
            <a:ext cx="3627778" cy="3194876"/>
            <a:chOff x="1350450" y="1461925"/>
            <a:chExt cx="3165600" cy="2787850"/>
          </a:xfrm>
        </p:grpSpPr>
        <p:sp>
          <p:nvSpPr>
            <p:cNvPr id="815" name="Google Shape;815;p24"/>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4"/>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4"/>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4"/>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4"/>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4"/>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4"/>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4"/>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4"/>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4"/>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4"/>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4"/>
          <p:cNvGrpSpPr/>
          <p:nvPr/>
        </p:nvGrpSpPr>
        <p:grpSpPr>
          <a:xfrm>
            <a:off x="3891500" y="1540650"/>
            <a:ext cx="3908510" cy="2067267"/>
            <a:chOff x="4312425" y="1625950"/>
            <a:chExt cx="3908510" cy="2067267"/>
          </a:xfrm>
        </p:grpSpPr>
        <p:sp>
          <p:nvSpPr>
            <p:cNvPr id="827" name="Google Shape;827;p24"/>
            <p:cNvSpPr/>
            <p:nvPr/>
          </p:nvSpPr>
          <p:spPr>
            <a:xfrm>
              <a:off x="4312425" y="1625950"/>
              <a:ext cx="3908510" cy="2067267"/>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4"/>
            <p:cNvSpPr/>
            <p:nvPr/>
          </p:nvSpPr>
          <p:spPr>
            <a:xfrm>
              <a:off x="4312425" y="1625956"/>
              <a:ext cx="3908510"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4"/>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4"/>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4"/>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4"/>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4"/>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4"/>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4"/>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24"/>
          <p:cNvGrpSpPr/>
          <p:nvPr/>
        </p:nvGrpSpPr>
        <p:grpSpPr>
          <a:xfrm>
            <a:off x="3570500" y="1768100"/>
            <a:ext cx="3908510" cy="2067267"/>
            <a:chOff x="4312425" y="1625950"/>
            <a:chExt cx="3908510" cy="2067267"/>
          </a:xfrm>
        </p:grpSpPr>
        <p:sp>
          <p:nvSpPr>
            <p:cNvPr id="837" name="Google Shape;837;p24"/>
            <p:cNvSpPr/>
            <p:nvPr/>
          </p:nvSpPr>
          <p:spPr>
            <a:xfrm>
              <a:off x="4312425" y="1625950"/>
              <a:ext cx="3908510" cy="2067267"/>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4"/>
            <p:cNvSpPr/>
            <p:nvPr/>
          </p:nvSpPr>
          <p:spPr>
            <a:xfrm>
              <a:off x="4312425" y="1625956"/>
              <a:ext cx="3908510"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4"/>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4"/>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4"/>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4"/>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4"/>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4"/>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4"/>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24"/>
          <p:cNvGrpSpPr/>
          <p:nvPr/>
        </p:nvGrpSpPr>
        <p:grpSpPr>
          <a:xfrm rot="2700000">
            <a:off x="3180551" y="4097942"/>
            <a:ext cx="1015570" cy="1165616"/>
            <a:chOff x="3127875" y="1375823"/>
            <a:chExt cx="1074702" cy="1233486"/>
          </a:xfrm>
        </p:grpSpPr>
        <p:sp>
          <p:nvSpPr>
            <p:cNvPr id="847" name="Google Shape;847;p24"/>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4"/>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24"/>
          <p:cNvGrpSpPr/>
          <p:nvPr/>
        </p:nvGrpSpPr>
        <p:grpSpPr>
          <a:xfrm>
            <a:off x="462032" y="374710"/>
            <a:ext cx="704087" cy="704085"/>
            <a:chOff x="-30345325" y="3184750"/>
            <a:chExt cx="292225" cy="291450"/>
          </a:xfrm>
        </p:grpSpPr>
        <p:sp>
          <p:nvSpPr>
            <p:cNvPr id="850" name="Google Shape;850;p2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24"/>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856" name="Google Shape;856;p24"/>
          <p:cNvSpPr txBox="1"/>
          <p:nvPr>
            <p:ph idx="1" type="subTitle"/>
          </p:nvPr>
        </p:nvSpPr>
        <p:spPr>
          <a:xfrm>
            <a:off x="3869200" y="2483800"/>
            <a:ext cx="3311100" cy="94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8">
    <p:spTree>
      <p:nvGrpSpPr>
        <p:cNvPr id="857" name="Shape 857"/>
        <p:cNvGrpSpPr/>
        <p:nvPr/>
      </p:nvGrpSpPr>
      <p:grpSpPr>
        <a:xfrm>
          <a:off x="0" y="0"/>
          <a:ext cx="0" cy="0"/>
          <a:chOff x="0" y="0"/>
          <a:chExt cx="0" cy="0"/>
        </a:xfrm>
      </p:grpSpPr>
      <p:sp>
        <p:nvSpPr>
          <p:cNvPr id="858" name="Google Shape;858;p25"/>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859" name="Google Shape;859;p25"/>
          <p:cNvSpPr txBox="1"/>
          <p:nvPr>
            <p:ph idx="1" type="subTitle"/>
          </p:nvPr>
        </p:nvSpPr>
        <p:spPr>
          <a:xfrm>
            <a:off x="713225" y="1146275"/>
            <a:ext cx="5395200" cy="3577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solidFill>
                  <a:schemeClr val="lt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2">
    <p:spTree>
      <p:nvGrpSpPr>
        <p:cNvPr id="860" name="Shape 860"/>
        <p:cNvGrpSpPr/>
        <p:nvPr/>
      </p:nvGrpSpPr>
      <p:grpSpPr>
        <a:xfrm>
          <a:off x="0" y="0"/>
          <a:ext cx="0" cy="0"/>
          <a:chOff x="0" y="0"/>
          <a:chExt cx="0" cy="0"/>
        </a:xfrm>
      </p:grpSpPr>
      <p:grpSp>
        <p:nvGrpSpPr>
          <p:cNvPr id="861" name="Google Shape;861;p26"/>
          <p:cNvGrpSpPr/>
          <p:nvPr/>
        </p:nvGrpSpPr>
        <p:grpSpPr>
          <a:xfrm flipH="1">
            <a:off x="4332440" y="604209"/>
            <a:ext cx="3627819" cy="3138165"/>
            <a:chOff x="1864800" y="1462225"/>
            <a:chExt cx="3222150" cy="2787250"/>
          </a:xfrm>
        </p:grpSpPr>
        <p:sp>
          <p:nvSpPr>
            <p:cNvPr id="862" name="Google Shape;862;p26"/>
            <p:cNvSpPr/>
            <p:nvPr/>
          </p:nvSpPr>
          <p:spPr>
            <a:xfrm>
              <a:off x="1864800" y="1462225"/>
              <a:ext cx="3222150" cy="2787250"/>
            </a:xfrm>
            <a:custGeom>
              <a:rect b="b" l="l" r="r" t="t"/>
              <a:pathLst>
                <a:path extrusionOk="0" fill="none" h="111490" w="128886">
                  <a:moveTo>
                    <a:pt x="8704" y="0"/>
                  </a:moveTo>
                  <a:lnTo>
                    <a:pt x="120194" y="0"/>
                  </a:lnTo>
                  <a:cubicBezTo>
                    <a:pt x="126457" y="9204"/>
                    <a:pt x="128886" y="19324"/>
                    <a:pt x="127386" y="30349"/>
                  </a:cubicBezTo>
                  <a:cubicBezTo>
                    <a:pt x="126195" y="39112"/>
                    <a:pt x="123111" y="47470"/>
                    <a:pt x="120147" y="55745"/>
                  </a:cubicBezTo>
                  <a:cubicBezTo>
                    <a:pt x="117087" y="64258"/>
                    <a:pt x="113872" y="72890"/>
                    <a:pt x="112789" y="81927"/>
                  </a:cubicBezTo>
                  <a:cubicBezTo>
                    <a:pt x="111491" y="92690"/>
                    <a:pt x="113991" y="102536"/>
                    <a:pt x="120087" y="111490"/>
                  </a:cubicBezTo>
                  <a:lnTo>
                    <a:pt x="8585" y="111490"/>
                  </a:lnTo>
                  <a:cubicBezTo>
                    <a:pt x="2489" y="102536"/>
                    <a:pt x="1" y="92690"/>
                    <a:pt x="1287" y="81927"/>
                  </a:cubicBezTo>
                  <a:cubicBezTo>
                    <a:pt x="2382" y="72890"/>
                    <a:pt x="5585" y="64258"/>
                    <a:pt x="8645" y="55745"/>
                  </a:cubicBezTo>
                  <a:cubicBezTo>
                    <a:pt x="11621" y="47470"/>
                    <a:pt x="14693" y="39112"/>
                    <a:pt x="15884" y="30349"/>
                  </a:cubicBezTo>
                  <a:cubicBezTo>
                    <a:pt x="17384" y="19324"/>
                    <a:pt x="14967" y="9204"/>
                    <a:pt x="870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a:off x="1894575" y="378512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1932075" y="3320475"/>
              <a:ext cx="2787575" cy="25"/>
            </a:xfrm>
            <a:custGeom>
              <a:rect b="b" l="l" r="r" t="t"/>
              <a:pathLst>
                <a:path extrusionOk="0" fill="none" h="1" w="111503">
                  <a:moveTo>
                    <a:pt x="0"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2080900" y="28558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6"/>
            <p:cNvSpPr/>
            <p:nvPr/>
          </p:nvSpPr>
          <p:spPr>
            <a:xfrm>
              <a:off x="2229725" y="2391200"/>
              <a:ext cx="2787275" cy="25"/>
            </a:xfrm>
            <a:custGeom>
              <a:rect b="b" l="l" r="r" t="t"/>
              <a:pathLst>
                <a:path extrusionOk="0" fill="none" h="1" w="111491">
                  <a:moveTo>
                    <a:pt x="1" y="0"/>
                  </a:moveTo>
                  <a:lnTo>
                    <a:pt x="111491"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6"/>
            <p:cNvSpPr/>
            <p:nvPr/>
          </p:nvSpPr>
          <p:spPr>
            <a:xfrm>
              <a:off x="2267225" y="1926550"/>
              <a:ext cx="2787300" cy="25"/>
            </a:xfrm>
            <a:custGeom>
              <a:rect b="b" l="l" r="r" t="t"/>
              <a:pathLst>
                <a:path extrusionOk="0" fill="none" h="1" w="111492">
                  <a:moveTo>
                    <a:pt x="1" y="1"/>
                  </a:moveTo>
                  <a:lnTo>
                    <a:pt x="111491"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4187725" y="1462225"/>
              <a:ext cx="434600" cy="2787250"/>
            </a:xfrm>
            <a:custGeom>
              <a:rect b="b" l="l" r="r" t="t"/>
              <a:pathLst>
                <a:path extrusionOk="0" fill="none" h="111490" w="17384">
                  <a:moveTo>
                    <a:pt x="8704" y="0"/>
                  </a:moveTo>
                  <a:cubicBezTo>
                    <a:pt x="14966" y="9204"/>
                    <a:pt x="17383" y="19324"/>
                    <a:pt x="15883" y="30349"/>
                  </a:cubicBezTo>
                  <a:cubicBezTo>
                    <a:pt x="14692" y="39112"/>
                    <a:pt x="11621" y="47470"/>
                    <a:pt x="8644" y="55745"/>
                  </a:cubicBezTo>
                  <a:cubicBezTo>
                    <a:pt x="5584" y="64258"/>
                    <a:pt x="2381" y="72890"/>
                    <a:pt x="1286" y="81927"/>
                  </a:cubicBezTo>
                  <a:cubicBezTo>
                    <a:pt x="0" y="92690"/>
                    <a:pt x="2488" y="102536"/>
                    <a:pt x="8584"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6"/>
            <p:cNvSpPr/>
            <p:nvPr/>
          </p:nvSpPr>
          <p:spPr>
            <a:xfrm>
              <a:off x="3723075" y="1462225"/>
              <a:ext cx="434600" cy="2787250"/>
            </a:xfrm>
            <a:custGeom>
              <a:rect b="b" l="l" r="r" t="t"/>
              <a:pathLst>
                <a:path extrusionOk="0" fill="none" h="111490" w="17384">
                  <a:moveTo>
                    <a:pt x="8704" y="0"/>
                  </a:moveTo>
                  <a:cubicBezTo>
                    <a:pt x="14967" y="9204"/>
                    <a:pt x="17384" y="19324"/>
                    <a:pt x="15895" y="30349"/>
                  </a:cubicBezTo>
                  <a:cubicBezTo>
                    <a:pt x="14705" y="39112"/>
                    <a:pt x="11621" y="47470"/>
                    <a:pt x="8644" y="55745"/>
                  </a:cubicBezTo>
                  <a:cubicBezTo>
                    <a:pt x="5584" y="64258"/>
                    <a:pt x="2382" y="72890"/>
                    <a:pt x="1298" y="81927"/>
                  </a:cubicBezTo>
                  <a:cubicBezTo>
                    <a:pt x="0" y="92690"/>
                    <a:pt x="2489"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6"/>
            <p:cNvSpPr/>
            <p:nvPr/>
          </p:nvSpPr>
          <p:spPr>
            <a:xfrm>
              <a:off x="3258425" y="1462225"/>
              <a:ext cx="434900" cy="2787250"/>
            </a:xfrm>
            <a:custGeom>
              <a:rect b="b" l="l" r="r" t="t"/>
              <a:pathLst>
                <a:path extrusionOk="0" fill="none" h="111490" w="17396">
                  <a:moveTo>
                    <a:pt x="8704" y="0"/>
                  </a:moveTo>
                  <a:cubicBezTo>
                    <a:pt x="14967" y="9204"/>
                    <a:pt x="17396" y="19324"/>
                    <a:pt x="15896" y="30349"/>
                  </a:cubicBezTo>
                  <a:cubicBezTo>
                    <a:pt x="14705" y="39112"/>
                    <a:pt x="11621" y="47470"/>
                    <a:pt x="8645" y="55745"/>
                  </a:cubicBezTo>
                  <a:cubicBezTo>
                    <a:pt x="5585" y="64258"/>
                    <a:pt x="2382" y="72890"/>
                    <a:pt x="1299" y="81927"/>
                  </a:cubicBezTo>
                  <a:cubicBezTo>
                    <a:pt x="1" y="92690"/>
                    <a:pt x="2501"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a:off x="2793800" y="1462225"/>
              <a:ext cx="434900" cy="2787250"/>
            </a:xfrm>
            <a:custGeom>
              <a:rect b="b" l="l" r="r" t="t"/>
              <a:pathLst>
                <a:path extrusionOk="0" fill="none" h="111490" w="17396">
                  <a:moveTo>
                    <a:pt x="8704" y="0"/>
                  </a:moveTo>
                  <a:cubicBezTo>
                    <a:pt x="14966" y="9204"/>
                    <a:pt x="17395" y="19324"/>
                    <a:pt x="15895" y="30349"/>
                  </a:cubicBezTo>
                  <a:cubicBezTo>
                    <a:pt x="14704" y="39112"/>
                    <a:pt x="11621" y="47470"/>
                    <a:pt x="8644" y="55745"/>
                  </a:cubicBezTo>
                  <a:cubicBezTo>
                    <a:pt x="5596" y="64258"/>
                    <a:pt x="2381" y="72890"/>
                    <a:pt x="1298" y="81927"/>
                  </a:cubicBezTo>
                  <a:cubicBezTo>
                    <a:pt x="0" y="92690"/>
                    <a:pt x="2500" y="102536"/>
                    <a:pt x="8596"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6"/>
            <p:cNvSpPr/>
            <p:nvPr/>
          </p:nvSpPr>
          <p:spPr>
            <a:xfrm>
              <a:off x="2329150" y="1462225"/>
              <a:ext cx="434900" cy="2787250"/>
            </a:xfrm>
            <a:custGeom>
              <a:rect b="b" l="l" r="r" t="t"/>
              <a:pathLst>
                <a:path extrusionOk="0" fill="none" h="111490" w="17396">
                  <a:moveTo>
                    <a:pt x="8716" y="0"/>
                  </a:moveTo>
                  <a:cubicBezTo>
                    <a:pt x="14978" y="9204"/>
                    <a:pt x="17395" y="19324"/>
                    <a:pt x="15895" y="30349"/>
                  </a:cubicBezTo>
                  <a:cubicBezTo>
                    <a:pt x="14705" y="39112"/>
                    <a:pt x="11621" y="47470"/>
                    <a:pt x="8656" y="55745"/>
                  </a:cubicBezTo>
                  <a:cubicBezTo>
                    <a:pt x="5596" y="64258"/>
                    <a:pt x="2382" y="72890"/>
                    <a:pt x="1298" y="81927"/>
                  </a:cubicBezTo>
                  <a:cubicBezTo>
                    <a:pt x="0" y="92690"/>
                    <a:pt x="2501" y="102536"/>
                    <a:pt x="8597"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26"/>
          <p:cNvGrpSpPr/>
          <p:nvPr/>
        </p:nvGrpSpPr>
        <p:grpSpPr>
          <a:xfrm>
            <a:off x="1171563" y="1206006"/>
            <a:ext cx="4463652" cy="2426680"/>
            <a:chOff x="1686098" y="1179272"/>
            <a:chExt cx="6796060" cy="3694701"/>
          </a:xfrm>
        </p:grpSpPr>
        <p:sp>
          <p:nvSpPr>
            <p:cNvPr id="874" name="Google Shape;874;p26"/>
            <p:cNvSpPr/>
            <p:nvPr/>
          </p:nvSpPr>
          <p:spPr>
            <a:xfrm>
              <a:off x="1686098" y="1179277"/>
              <a:ext cx="6796048" cy="3694696"/>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a:off x="1686110" y="1179272"/>
              <a:ext cx="6796048"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6"/>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6"/>
            <p:cNvSpPr/>
            <p:nvPr/>
          </p:nvSpPr>
          <p:spPr>
            <a:xfrm>
              <a:off x="7303000" y="1555831"/>
              <a:ext cx="166123" cy="19"/>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6"/>
            <p:cNvSpPr/>
            <p:nvPr/>
          </p:nvSpPr>
          <p:spPr>
            <a:xfrm>
              <a:off x="8176696" y="1429518"/>
              <a:ext cx="126298" cy="126298"/>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6"/>
            <p:cNvSpPr/>
            <p:nvPr/>
          </p:nvSpPr>
          <p:spPr>
            <a:xfrm>
              <a:off x="8176696" y="1429518"/>
              <a:ext cx="126298" cy="126298"/>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6"/>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6"/>
          <p:cNvGrpSpPr/>
          <p:nvPr/>
        </p:nvGrpSpPr>
        <p:grpSpPr>
          <a:xfrm>
            <a:off x="1857363" y="1815606"/>
            <a:ext cx="4463652" cy="2426680"/>
            <a:chOff x="1686098" y="1179272"/>
            <a:chExt cx="6796060" cy="3694701"/>
          </a:xfrm>
        </p:grpSpPr>
        <p:sp>
          <p:nvSpPr>
            <p:cNvPr id="884" name="Google Shape;884;p26"/>
            <p:cNvSpPr/>
            <p:nvPr/>
          </p:nvSpPr>
          <p:spPr>
            <a:xfrm>
              <a:off x="1686098" y="1179277"/>
              <a:ext cx="6796048" cy="3694696"/>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6"/>
            <p:cNvSpPr/>
            <p:nvPr/>
          </p:nvSpPr>
          <p:spPr>
            <a:xfrm>
              <a:off x="1686110" y="1179272"/>
              <a:ext cx="6796048"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6"/>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6"/>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6"/>
            <p:cNvSpPr/>
            <p:nvPr/>
          </p:nvSpPr>
          <p:spPr>
            <a:xfrm>
              <a:off x="7303000" y="1555831"/>
              <a:ext cx="166123" cy="19"/>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6"/>
            <p:cNvSpPr/>
            <p:nvPr/>
          </p:nvSpPr>
          <p:spPr>
            <a:xfrm>
              <a:off x="8176696" y="1429518"/>
              <a:ext cx="126298" cy="126298"/>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6"/>
            <p:cNvSpPr/>
            <p:nvPr/>
          </p:nvSpPr>
          <p:spPr>
            <a:xfrm>
              <a:off x="8176696" y="1429518"/>
              <a:ext cx="126298" cy="126298"/>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6"/>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26"/>
          <p:cNvGrpSpPr/>
          <p:nvPr/>
        </p:nvGrpSpPr>
        <p:grpSpPr>
          <a:xfrm>
            <a:off x="7881859" y="4095907"/>
            <a:ext cx="896120" cy="641532"/>
            <a:chOff x="-60621600" y="4145650"/>
            <a:chExt cx="316650" cy="226850"/>
          </a:xfrm>
        </p:grpSpPr>
        <p:sp>
          <p:nvSpPr>
            <p:cNvPr id="894" name="Google Shape;894;p2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6"/>
          <p:cNvGrpSpPr/>
          <p:nvPr/>
        </p:nvGrpSpPr>
        <p:grpSpPr>
          <a:xfrm rot="-8100000">
            <a:off x="791651" y="-127020"/>
            <a:ext cx="1015570" cy="1165616"/>
            <a:chOff x="3127875" y="1375823"/>
            <a:chExt cx="1074702" cy="1233486"/>
          </a:xfrm>
        </p:grpSpPr>
        <p:sp>
          <p:nvSpPr>
            <p:cNvPr id="898" name="Google Shape;898;p26"/>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6"/>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26"/>
          <p:cNvSpPr txBox="1"/>
          <p:nvPr>
            <p:ph type="title"/>
          </p:nvPr>
        </p:nvSpPr>
        <p:spPr>
          <a:xfrm>
            <a:off x="2002400" y="2345775"/>
            <a:ext cx="4173600" cy="520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901" name="Google Shape;901;p26"/>
          <p:cNvSpPr txBox="1"/>
          <p:nvPr>
            <p:ph idx="1" type="subTitle"/>
          </p:nvPr>
        </p:nvSpPr>
        <p:spPr>
          <a:xfrm>
            <a:off x="2433650" y="2895900"/>
            <a:ext cx="3311100" cy="120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3">
    <p:spTree>
      <p:nvGrpSpPr>
        <p:cNvPr id="902" name="Shape 902"/>
        <p:cNvGrpSpPr/>
        <p:nvPr/>
      </p:nvGrpSpPr>
      <p:grpSpPr>
        <a:xfrm>
          <a:off x="0" y="0"/>
          <a:ext cx="0" cy="0"/>
          <a:chOff x="0" y="0"/>
          <a:chExt cx="0" cy="0"/>
        </a:xfrm>
      </p:grpSpPr>
      <p:grpSp>
        <p:nvGrpSpPr>
          <p:cNvPr id="903" name="Google Shape;903;p27"/>
          <p:cNvGrpSpPr/>
          <p:nvPr/>
        </p:nvGrpSpPr>
        <p:grpSpPr>
          <a:xfrm>
            <a:off x="4631496" y="573119"/>
            <a:ext cx="3761296" cy="3235260"/>
            <a:chOff x="1359075" y="1318150"/>
            <a:chExt cx="3239425" cy="2786375"/>
          </a:xfrm>
        </p:grpSpPr>
        <p:sp>
          <p:nvSpPr>
            <p:cNvPr id="904" name="Google Shape;904;p27"/>
            <p:cNvSpPr/>
            <p:nvPr/>
          </p:nvSpPr>
          <p:spPr>
            <a:xfrm>
              <a:off x="1359075" y="1318150"/>
              <a:ext cx="3239425" cy="2786375"/>
            </a:xfrm>
            <a:custGeom>
              <a:rect b="b" l="l" r="r" t="t"/>
              <a:pathLst>
                <a:path extrusionOk="0" fill="none" h="111455" w="129577">
                  <a:moveTo>
                    <a:pt x="9014" y="0"/>
                  </a:moveTo>
                  <a:cubicBezTo>
                    <a:pt x="45864" y="9013"/>
                    <a:pt x="83714" y="9013"/>
                    <a:pt x="120552" y="0"/>
                  </a:cubicBezTo>
                  <a:cubicBezTo>
                    <a:pt x="129577" y="36815"/>
                    <a:pt x="129577" y="74641"/>
                    <a:pt x="120552" y="111455"/>
                  </a:cubicBezTo>
                  <a:cubicBezTo>
                    <a:pt x="83714" y="102442"/>
                    <a:pt x="45864" y="102442"/>
                    <a:pt x="9014" y="111455"/>
                  </a:cubicBezTo>
                  <a:cubicBezTo>
                    <a:pt x="1" y="74641"/>
                    <a:pt x="1" y="36815"/>
                    <a:pt x="901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1487975" y="3488950"/>
              <a:ext cx="2981650" cy="151225"/>
            </a:xfrm>
            <a:custGeom>
              <a:rect b="b" l="l" r="r" t="t"/>
              <a:pathLst>
                <a:path extrusionOk="0" fill="none" h="6049" w="119266">
                  <a:moveTo>
                    <a:pt x="0" y="6049"/>
                  </a:moveTo>
                  <a:cubicBezTo>
                    <a:pt x="39577" y="1"/>
                    <a:pt x="79689" y="1"/>
                    <a:pt x="119265" y="604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1430225" y="3099925"/>
              <a:ext cx="3097150" cy="75925"/>
            </a:xfrm>
            <a:custGeom>
              <a:rect b="b" l="l" r="r" t="t"/>
              <a:pathLst>
                <a:path extrusionOk="0" fill="none" h="3037" w="123886">
                  <a:moveTo>
                    <a:pt x="1" y="3036"/>
                  </a:moveTo>
                  <a:cubicBezTo>
                    <a:pt x="41244" y="0"/>
                    <a:pt x="82642" y="0"/>
                    <a:pt x="123885" y="303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1410875" y="2711175"/>
              <a:ext cx="3135825" cy="25"/>
            </a:xfrm>
            <a:custGeom>
              <a:rect b="b" l="l" r="r" t="t"/>
              <a:pathLst>
                <a:path extrusionOk="0" fill="none" h="1" w="125433">
                  <a:moveTo>
                    <a:pt x="1" y="1"/>
                  </a:moveTo>
                  <a:lnTo>
                    <a:pt x="12543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7"/>
            <p:cNvSpPr/>
            <p:nvPr/>
          </p:nvSpPr>
          <p:spPr>
            <a:xfrm>
              <a:off x="1430225" y="2246825"/>
              <a:ext cx="3097150" cy="75925"/>
            </a:xfrm>
            <a:custGeom>
              <a:rect b="b" l="l" r="r" t="t"/>
              <a:pathLst>
                <a:path extrusionOk="0" fill="none" h="3037" w="123886">
                  <a:moveTo>
                    <a:pt x="1" y="1"/>
                  </a:moveTo>
                  <a:cubicBezTo>
                    <a:pt x="41244" y="3037"/>
                    <a:pt x="82642" y="3037"/>
                    <a:pt x="123885" y="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1487975" y="1782500"/>
              <a:ext cx="2981650" cy="151225"/>
            </a:xfrm>
            <a:custGeom>
              <a:rect b="b" l="l" r="r" t="t"/>
              <a:pathLst>
                <a:path extrusionOk="0" fill="none" h="6049" w="119266">
                  <a:moveTo>
                    <a:pt x="0" y="0"/>
                  </a:moveTo>
                  <a:cubicBezTo>
                    <a:pt x="39577" y="6049"/>
                    <a:pt x="79689" y="6049"/>
                    <a:pt x="119265" y="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a:off x="3908225" y="1414600"/>
              <a:ext cx="150625" cy="2593500"/>
            </a:xfrm>
            <a:custGeom>
              <a:rect b="b" l="l" r="r" t="t"/>
              <a:pathLst>
                <a:path extrusionOk="0" fill="none" h="103740" w="6025">
                  <a:moveTo>
                    <a:pt x="0" y="0"/>
                  </a:moveTo>
                  <a:cubicBezTo>
                    <a:pt x="6025" y="34409"/>
                    <a:pt x="6025" y="69330"/>
                    <a:pt x="0"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7"/>
            <p:cNvSpPr/>
            <p:nvPr/>
          </p:nvSpPr>
          <p:spPr>
            <a:xfrm>
              <a:off x="3443575" y="1472625"/>
              <a:ext cx="75325" cy="2477425"/>
            </a:xfrm>
            <a:custGeom>
              <a:rect b="b" l="l" r="r" t="t"/>
              <a:pathLst>
                <a:path extrusionOk="0" fill="none" h="99097" w="3013">
                  <a:moveTo>
                    <a:pt x="0" y="1"/>
                  </a:moveTo>
                  <a:cubicBezTo>
                    <a:pt x="3013" y="32981"/>
                    <a:pt x="3013" y="66116"/>
                    <a:pt x="0"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a:off x="2978625" y="1491675"/>
              <a:ext cx="25" cy="2439325"/>
            </a:xfrm>
            <a:custGeom>
              <a:rect b="b" l="l" r="r" t="t"/>
              <a:pathLst>
                <a:path extrusionOk="0" fill="none" h="97573" w="1">
                  <a:moveTo>
                    <a:pt x="1" y="1"/>
                  </a:moveTo>
                  <a:lnTo>
                    <a:pt x="1" y="97572"/>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a:off x="2438400" y="1472625"/>
              <a:ext cx="75625" cy="2477425"/>
            </a:xfrm>
            <a:custGeom>
              <a:rect b="b" l="l" r="r" t="t"/>
              <a:pathLst>
                <a:path extrusionOk="0" fill="none" h="99097" w="3025">
                  <a:moveTo>
                    <a:pt x="3024" y="1"/>
                  </a:moveTo>
                  <a:cubicBezTo>
                    <a:pt x="0" y="32981"/>
                    <a:pt x="0" y="66116"/>
                    <a:pt x="3024"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a:off x="1898725" y="1414600"/>
              <a:ext cx="150650" cy="2593500"/>
            </a:xfrm>
            <a:custGeom>
              <a:rect b="b" l="l" r="r" t="t"/>
              <a:pathLst>
                <a:path extrusionOk="0" fill="none" h="103740" w="6026">
                  <a:moveTo>
                    <a:pt x="6026" y="0"/>
                  </a:moveTo>
                  <a:cubicBezTo>
                    <a:pt x="1" y="34409"/>
                    <a:pt x="1" y="69330"/>
                    <a:pt x="6026"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27"/>
          <p:cNvGrpSpPr/>
          <p:nvPr/>
        </p:nvGrpSpPr>
        <p:grpSpPr>
          <a:xfrm>
            <a:off x="1506996" y="1082324"/>
            <a:ext cx="4463597" cy="2572080"/>
            <a:chOff x="2340171" y="1195724"/>
            <a:chExt cx="4463597" cy="2572080"/>
          </a:xfrm>
        </p:grpSpPr>
        <p:sp>
          <p:nvSpPr>
            <p:cNvPr id="916" name="Google Shape;916;p27"/>
            <p:cNvSpPr/>
            <p:nvPr/>
          </p:nvSpPr>
          <p:spPr>
            <a:xfrm>
              <a:off x="2340175" y="1195724"/>
              <a:ext cx="4463593" cy="257208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7"/>
            <p:cNvSpPr/>
            <p:nvPr/>
          </p:nvSpPr>
          <p:spPr>
            <a:xfrm>
              <a:off x="2340171" y="1195732"/>
              <a:ext cx="4463593"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6544856" y="129068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
            <p:cNvSpPr/>
            <p:nvPr/>
          </p:nvSpPr>
          <p:spPr>
            <a:xfrm>
              <a:off x="6265388" y="129068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a:off x="5986720" y="129068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a:off x="6029344" y="1443055"/>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a:off x="6603188" y="1360093"/>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a:off x="6603188" y="1360093"/>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7"/>
            <p:cNvSpPr/>
            <p:nvPr/>
          </p:nvSpPr>
          <p:spPr>
            <a:xfrm>
              <a:off x="6316811" y="1353530"/>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27"/>
          <p:cNvGrpSpPr/>
          <p:nvPr/>
        </p:nvGrpSpPr>
        <p:grpSpPr>
          <a:xfrm>
            <a:off x="2340171" y="1652924"/>
            <a:ext cx="4463597" cy="2572080"/>
            <a:chOff x="2340171" y="1195724"/>
            <a:chExt cx="4463597" cy="2572080"/>
          </a:xfrm>
        </p:grpSpPr>
        <p:sp>
          <p:nvSpPr>
            <p:cNvPr id="926" name="Google Shape;926;p27"/>
            <p:cNvSpPr/>
            <p:nvPr/>
          </p:nvSpPr>
          <p:spPr>
            <a:xfrm>
              <a:off x="2340175" y="1195724"/>
              <a:ext cx="4463593" cy="257208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7"/>
            <p:cNvSpPr/>
            <p:nvPr/>
          </p:nvSpPr>
          <p:spPr>
            <a:xfrm>
              <a:off x="2340171" y="1195732"/>
              <a:ext cx="4463593"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6544856" y="129068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7"/>
            <p:cNvSpPr/>
            <p:nvPr/>
          </p:nvSpPr>
          <p:spPr>
            <a:xfrm>
              <a:off x="6265388" y="129068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7"/>
            <p:cNvSpPr/>
            <p:nvPr/>
          </p:nvSpPr>
          <p:spPr>
            <a:xfrm>
              <a:off x="5986720" y="129068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7"/>
            <p:cNvSpPr/>
            <p:nvPr/>
          </p:nvSpPr>
          <p:spPr>
            <a:xfrm>
              <a:off x="6029344" y="1443055"/>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7"/>
            <p:cNvSpPr/>
            <p:nvPr/>
          </p:nvSpPr>
          <p:spPr>
            <a:xfrm>
              <a:off x="6603188" y="1360093"/>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7"/>
            <p:cNvSpPr/>
            <p:nvPr/>
          </p:nvSpPr>
          <p:spPr>
            <a:xfrm>
              <a:off x="6603188" y="1360093"/>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7"/>
            <p:cNvSpPr/>
            <p:nvPr/>
          </p:nvSpPr>
          <p:spPr>
            <a:xfrm>
              <a:off x="6316811" y="1353530"/>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27"/>
          <p:cNvSpPr/>
          <p:nvPr/>
        </p:nvSpPr>
        <p:spPr>
          <a:xfrm>
            <a:off x="434601" y="4063189"/>
            <a:ext cx="758947" cy="706961"/>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27"/>
          <p:cNvGrpSpPr/>
          <p:nvPr/>
        </p:nvGrpSpPr>
        <p:grpSpPr>
          <a:xfrm rot="-8100000">
            <a:off x="791651" y="-127020"/>
            <a:ext cx="1015570" cy="1165616"/>
            <a:chOff x="3127875" y="1375823"/>
            <a:chExt cx="1074702" cy="1233486"/>
          </a:xfrm>
        </p:grpSpPr>
        <p:sp>
          <p:nvSpPr>
            <p:cNvPr id="937" name="Google Shape;937;p27"/>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7"/>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27"/>
          <p:cNvSpPr txBox="1"/>
          <p:nvPr>
            <p:ph type="title"/>
          </p:nvPr>
        </p:nvSpPr>
        <p:spPr>
          <a:xfrm>
            <a:off x="2813688" y="2261950"/>
            <a:ext cx="3516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940" name="Google Shape;940;p27"/>
          <p:cNvSpPr txBox="1"/>
          <p:nvPr>
            <p:ph idx="1" type="subTitle"/>
          </p:nvPr>
        </p:nvSpPr>
        <p:spPr>
          <a:xfrm>
            <a:off x="2813700" y="2834650"/>
            <a:ext cx="3516600" cy="11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9">
    <p:spTree>
      <p:nvGrpSpPr>
        <p:cNvPr id="941" name="Shape 941"/>
        <p:cNvGrpSpPr/>
        <p:nvPr/>
      </p:nvGrpSpPr>
      <p:grpSpPr>
        <a:xfrm>
          <a:off x="0" y="0"/>
          <a:ext cx="0" cy="0"/>
          <a:chOff x="0" y="0"/>
          <a:chExt cx="0" cy="0"/>
        </a:xfrm>
      </p:grpSpPr>
      <p:grpSp>
        <p:nvGrpSpPr>
          <p:cNvPr id="942" name="Google Shape;942;p28"/>
          <p:cNvGrpSpPr/>
          <p:nvPr/>
        </p:nvGrpSpPr>
        <p:grpSpPr>
          <a:xfrm>
            <a:off x="277296" y="1384844"/>
            <a:ext cx="3761296" cy="3235260"/>
            <a:chOff x="1359075" y="1318150"/>
            <a:chExt cx="3239425" cy="2786375"/>
          </a:xfrm>
        </p:grpSpPr>
        <p:sp>
          <p:nvSpPr>
            <p:cNvPr id="943" name="Google Shape;943;p28"/>
            <p:cNvSpPr/>
            <p:nvPr/>
          </p:nvSpPr>
          <p:spPr>
            <a:xfrm>
              <a:off x="1359075" y="1318150"/>
              <a:ext cx="3239425" cy="2786375"/>
            </a:xfrm>
            <a:custGeom>
              <a:rect b="b" l="l" r="r" t="t"/>
              <a:pathLst>
                <a:path extrusionOk="0" fill="none" h="111455" w="129577">
                  <a:moveTo>
                    <a:pt x="9014" y="0"/>
                  </a:moveTo>
                  <a:cubicBezTo>
                    <a:pt x="45864" y="9013"/>
                    <a:pt x="83714" y="9013"/>
                    <a:pt x="120552" y="0"/>
                  </a:cubicBezTo>
                  <a:cubicBezTo>
                    <a:pt x="129577" y="36815"/>
                    <a:pt x="129577" y="74641"/>
                    <a:pt x="120552" y="111455"/>
                  </a:cubicBezTo>
                  <a:cubicBezTo>
                    <a:pt x="83714" y="102442"/>
                    <a:pt x="45864" y="102442"/>
                    <a:pt x="9014" y="111455"/>
                  </a:cubicBezTo>
                  <a:cubicBezTo>
                    <a:pt x="1" y="74641"/>
                    <a:pt x="1" y="36815"/>
                    <a:pt x="901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1487975" y="3488950"/>
              <a:ext cx="2981650" cy="151225"/>
            </a:xfrm>
            <a:custGeom>
              <a:rect b="b" l="l" r="r" t="t"/>
              <a:pathLst>
                <a:path extrusionOk="0" fill="none" h="6049" w="119266">
                  <a:moveTo>
                    <a:pt x="0" y="6049"/>
                  </a:moveTo>
                  <a:cubicBezTo>
                    <a:pt x="39577" y="1"/>
                    <a:pt x="79689" y="1"/>
                    <a:pt x="119265" y="604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1430225" y="3099925"/>
              <a:ext cx="3097150" cy="75925"/>
            </a:xfrm>
            <a:custGeom>
              <a:rect b="b" l="l" r="r" t="t"/>
              <a:pathLst>
                <a:path extrusionOk="0" fill="none" h="3037" w="123886">
                  <a:moveTo>
                    <a:pt x="1" y="3036"/>
                  </a:moveTo>
                  <a:cubicBezTo>
                    <a:pt x="41244" y="0"/>
                    <a:pt x="82642" y="0"/>
                    <a:pt x="123885" y="303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1410875" y="2711175"/>
              <a:ext cx="3135825" cy="25"/>
            </a:xfrm>
            <a:custGeom>
              <a:rect b="b" l="l" r="r" t="t"/>
              <a:pathLst>
                <a:path extrusionOk="0" fill="none" h="1" w="125433">
                  <a:moveTo>
                    <a:pt x="1" y="1"/>
                  </a:moveTo>
                  <a:lnTo>
                    <a:pt x="12543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1430225" y="2246825"/>
              <a:ext cx="3097150" cy="75925"/>
            </a:xfrm>
            <a:custGeom>
              <a:rect b="b" l="l" r="r" t="t"/>
              <a:pathLst>
                <a:path extrusionOk="0" fill="none" h="3037" w="123886">
                  <a:moveTo>
                    <a:pt x="1" y="1"/>
                  </a:moveTo>
                  <a:cubicBezTo>
                    <a:pt x="41244" y="3037"/>
                    <a:pt x="82642" y="3037"/>
                    <a:pt x="123885" y="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1487975" y="1782500"/>
              <a:ext cx="2981650" cy="151225"/>
            </a:xfrm>
            <a:custGeom>
              <a:rect b="b" l="l" r="r" t="t"/>
              <a:pathLst>
                <a:path extrusionOk="0" fill="none" h="6049" w="119266">
                  <a:moveTo>
                    <a:pt x="0" y="0"/>
                  </a:moveTo>
                  <a:cubicBezTo>
                    <a:pt x="39577" y="6049"/>
                    <a:pt x="79689" y="6049"/>
                    <a:pt x="119265" y="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3908225" y="1414600"/>
              <a:ext cx="150625" cy="2593500"/>
            </a:xfrm>
            <a:custGeom>
              <a:rect b="b" l="l" r="r" t="t"/>
              <a:pathLst>
                <a:path extrusionOk="0" fill="none" h="103740" w="6025">
                  <a:moveTo>
                    <a:pt x="0" y="0"/>
                  </a:moveTo>
                  <a:cubicBezTo>
                    <a:pt x="6025" y="34409"/>
                    <a:pt x="6025" y="69330"/>
                    <a:pt x="0"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3443575" y="1472625"/>
              <a:ext cx="75325" cy="2477425"/>
            </a:xfrm>
            <a:custGeom>
              <a:rect b="b" l="l" r="r" t="t"/>
              <a:pathLst>
                <a:path extrusionOk="0" fill="none" h="99097" w="3013">
                  <a:moveTo>
                    <a:pt x="0" y="1"/>
                  </a:moveTo>
                  <a:cubicBezTo>
                    <a:pt x="3013" y="32981"/>
                    <a:pt x="3013" y="66116"/>
                    <a:pt x="0"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2978625" y="1491675"/>
              <a:ext cx="25" cy="2439325"/>
            </a:xfrm>
            <a:custGeom>
              <a:rect b="b" l="l" r="r" t="t"/>
              <a:pathLst>
                <a:path extrusionOk="0" fill="none" h="97573" w="1">
                  <a:moveTo>
                    <a:pt x="1" y="1"/>
                  </a:moveTo>
                  <a:lnTo>
                    <a:pt x="1" y="97572"/>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2438400" y="1472625"/>
              <a:ext cx="75625" cy="2477425"/>
            </a:xfrm>
            <a:custGeom>
              <a:rect b="b" l="l" r="r" t="t"/>
              <a:pathLst>
                <a:path extrusionOk="0" fill="none" h="99097" w="3025">
                  <a:moveTo>
                    <a:pt x="3024" y="1"/>
                  </a:moveTo>
                  <a:cubicBezTo>
                    <a:pt x="0" y="32981"/>
                    <a:pt x="0" y="66116"/>
                    <a:pt x="3024"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1898725" y="1414600"/>
              <a:ext cx="150650" cy="2593500"/>
            </a:xfrm>
            <a:custGeom>
              <a:rect b="b" l="l" r="r" t="t"/>
              <a:pathLst>
                <a:path extrusionOk="0" fill="none" h="103740" w="6026">
                  <a:moveTo>
                    <a:pt x="6026" y="0"/>
                  </a:moveTo>
                  <a:cubicBezTo>
                    <a:pt x="1" y="34409"/>
                    <a:pt x="1" y="69330"/>
                    <a:pt x="6026"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28"/>
          <p:cNvGrpSpPr/>
          <p:nvPr/>
        </p:nvGrpSpPr>
        <p:grpSpPr>
          <a:xfrm>
            <a:off x="578353" y="987950"/>
            <a:ext cx="5627823" cy="3193220"/>
            <a:chOff x="425953" y="987950"/>
            <a:chExt cx="5627823" cy="3193220"/>
          </a:xfrm>
        </p:grpSpPr>
        <p:sp>
          <p:nvSpPr>
            <p:cNvPr id="955" name="Google Shape;955;p28"/>
            <p:cNvSpPr/>
            <p:nvPr/>
          </p:nvSpPr>
          <p:spPr>
            <a:xfrm>
              <a:off x="425964" y="987950"/>
              <a:ext cx="5627812" cy="319322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425953" y="987956"/>
              <a:ext cx="562781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5794668" y="108291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5515200" y="108291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8"/>
            <p:cNvSpPr/>
            <p:nvPr/>
          </p:nvSpPr>
          <p:spPr>
            <a:xfrm>
              <a:off x="5236533" y="108291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5279157" y="1235280"/>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5853001" y="1152318"/>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5853001" y="1152318"/>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5566623" y="1145755"/>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8"/>
          <p:cNvGrpSpPr/>
          <p:nvPr/>
        </p:nvGrpSpPr>
        <p:grpSpPr>
          <a:xfrm flipH="1" rot="8100000">
            <a:off x="4296851" y="-127020"/>
            <a:ext cx="1015570" cy="1165616"/>
            <a:chOff x="3127875" y="1375823"/>
            <a:chExt cx="1074702" cy="1233486"/>
          </a:xfrm>
        </p:grpSpPr>
        <p:sp>
          <p:nvSpPr>
            <p:cNvPr id="965" name="Google Shape;965;p28"/>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28"/>
          <p:cNvSpPr txBox="1"/>
          <p:nvPr>
            <p:ph type="title"/>
          </p:nvPr>
        </p:nvSpPr>
        <p:spPr>
          <a:xfrm>
            <a:off x="928513" y="1536375"/>
            <a:ext cx="4927500" cy="147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968" name="Google Shape;968;p28"/>
          <p:cNvSpPr txBox="1"/>
          <p:nvPr>
            <p:ph idx="1" type="subTitle"/>
          </p:nvPr>
        </p:nvSpPr>
        <p:spPr>
          <a:xfrm>
            <a:off x="1210813" y="3067000"/>
            <a:ext cx="4362900" cy="9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969" name="Shape 969"/>
        <p:cNvGrpSpPr/>
        <p:nvPr/>
      </p:nvGrpSpPr>
      <p:grpSpPr>
        <a:xfrm>
          <a:off x="0" y="0"/>
          <a:ext cx="0" cy="0"/>
          <a:chOff x="0" y="0"/>
          <a:chExt cx="0" cy="0"/>
        </a:xfrm>
      </p:grpSpPr>
      <p:grpSp>
        <p:nvGrpSpPr>
          <p:cNvPr id="970" name="Google Shape;970;p29"/>
          <p:cNvGrpSpPr/>
          <p:nvPr/>
        </p:nvGrpSpPr>
        <p:grpSpPr>
          <a:xfrm flipH="1">
            <a:off x="5144690" y="1316877"/>
            <a:ext cx="3627778" cy="3194876"/>
            <a:chOff x="1350450" y="1461925"/>
            <a:chExt cx="3165600" cy="2787850"/>
          </a:xfrm>
        </p:grpSpPr>
        <p:sp>
          <p:nvSpPr>
            <p:cNvPr id="971" name="Google Shape;971;p29"/>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29"/>
          <p:cNvGrpSpPr/>
          <p:nvPr/>
        </p:nvGrpSpPr>
        <p:grpSpPr>
          <a:xfrm>
            <a:off x="1148964" y="1468738"/>
            <a:ext cx="5810721" cy="2067267"/>
            <a:chOff x="1334651" y="1628675"/>
            <a:chExt cx="5810721" cy="2067267"/>
          </a:xfrm>
        </p:grpSpPr>
        <p:sp>
          <p:nvSpPr>
            <p:cNvPr id="983" name="Google Shape;983;p29"/>
            <p:cNvSpPr/>
            <p:nvPr/>
          </p:nvSpPr>
          <p:spPr>
            <a:xfrm>
              <a:off x="1334651" y="1628675"/>
              <a:ext cx="5810720" cy="2067267"/>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a:off x="1334651" y="1628681"/>
              <a:ext cx="5810720"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6886406" y="1723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6606938" y="1723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a:off x="6328270" y="1723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6370894" y="1876005"/>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6944738" y="1793043"/>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9"/>
            <p:cNvSpPr/>
            <p:nvPr/>
          </p:nvSpPr>
          <p:spPr>
            <a:xfrm>
              <a:off x="6944738" y="1793043"/>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a:off x="6658361" y="1786480"/>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29"/>
          <p:cNvSpPr/>
          <p:nvPr/>
        </p:nvSpPr>
        <p:spPr>
          <a:xfrm>
            <a:off x="1245875" y="1967200"/>
            <a:ext cx="5616900" cy="147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29"/>
          <p:cNvGrpSpPr/>
          <p:nvPr/>
        </p:nvGrpSpPr>
        <p:grpSpPr>
          <a:xfrm>
            <a:off x="1742839" y="2050725"/>
            <a:ext cx="5810721" cy="2067267"/>
            <a:chOff x="1334651" y="1628675"/>
            <a:chExt cx="5810721" cy="2067267"/>
          </a:xfrm>
        </p:grpSpPr>
        <p:sp>
          <p:nvSpPr>
            <p:cNvPr id="994" name="Google Shape;994;p29"/>
            <p:cNvSpPr/>
            <p:nvPr/>
          </p:nvSpPr>
          <p:spPr>
            <a:xfrm>
              <a:off x="1334651" y="1628675"/>
              <a:ext cx="5810720" cy="2067267"/>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a:off x="1334651" y="1628681"/>
              <a:ext cx="5810720"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a:off x="6886406" y="1723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a:off x="6606938" y="1723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a:off x="6328270" y="17236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a:off x="6370894" y="1876005"/>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a:off x="6944738" y="1793043"/>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a:off x="6944738" y="1793043"/>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6658361" y="1786480"/>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9"/>
          <p:cNvGrpSpPr/>
          <p:nvPr/>
        </p:nvGrpSpPr>
        <p:grpSpPr>
          <a:xfrm>
            <a:off x="462031" y="4064643"/>
            <a:ext cx="704085" cy="704078"/>
            <a:chOff x="-62516625" y="3743175"/>
            <a:chExt cx="315875" cy="318400"/>
          </a:xfrm>
        </p:grpSpPr>
        <p:sp>
          <p:nvSpPr>
            <p:cNvPr id="1004" name="Google Shape;1004;p2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29"/>
          <p:cNvGrpSpPr/>
          <p:nvPr/>
        </p:nvGrpSpPr>
        <p:grpSpPr>
          <a:xfrm rot="-2700000">
            <a:off x="121263" y="493194"/>
            <a:ext cx="1015722" cy="1165791"/>
            <a:chOff x="3127875" y="1375823"/>
            <a:chExt cx="1074702" cy="1233486"/>
          </a:xfrm>
        </p:grpSpPr>
        <p:sp>
          <p:nvSpPr>
            <p:cNvPr id="1007" name="Google Shape;1007;p29"/>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 name="Google Shape;1009;p29"/>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1010" name="Google Shape;1010;p29"/>
          <p:cNvSpPr txBox="1"/>
          <p:nvPr>
            <p:ph idx="2" type="title"/>
          </p:nvPr>
        </p:nvSpPr>
        <p:spPr>
          <a:xfrm>
            <a:off x="2119225" y="2673425"/>
            <a:ext cx="23853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011" name="Google Shape;1011;p29"/>
          <p:cNvSpPr txBox="1"/>
          <p:nvPr>
            <p:ph idx="1" type="subTitle"/>
          </p:nvPr>
        </p:nvSpPr>
        <p:spPr>
          <a:xfrm>
            <a:off x="2119226" y="3155225"/>
            <a:ext cx="2385300" cy="8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2" name="Google Shape;1012;p29"/>
          <p:cNvSpPr txBox="1"/>
          <p:nvPr>
            <p:ph idx="3" type="title"/>
          </p:nvPr>
        </p:nvSpPr>
        <p:spPr>
          <a:xfrm>
            <a:off x="4791750" y="2673425"/>
            <a:ext cx="23853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013" name="Google Shape;1013;p29"/>
          <p:cNvSpPr txBox="1"/>
          <p:nvPr>
            <p:ph idx="4" type="subTitle"/>
          </p:nvPr>
        </p:nvSpPr>
        <p:spPr>
          <a:xfrm>
            <a:off x="4791751" y="3155225"/>
            <a:ext cx="2385300" cy="8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014" name="Shape 1014"/>
        <p:cNvGrpSpPr/>
        <p:nvPr/>
      </p:nvGrpSpPr>
      <p:grpSpPr>
        <a:xfrm>
          <a:off x="0" y="0"/>
          <a:ext cx="0" cy="0"/>
          <a:chOff x="0" y="0"/>
          <a:chExt cx="0" cy="0"/>
        </a:xfrm>
      </p:grpSpPr>
      <p:grpSp>
        <p:nvGrpSpPr>
          <p:cNvPr id="1015" name="Google Shape;1015;p30"/>
          <p:cNvGrpSpPr/>
          <p:nvPr/>
        </p:nvGrpSpPr>
        <p:grpSpPr>
          <a:xfrm>
            <a:off x="621946" y="1224365"/>
            <a:ext cx="3108982" cy="3138203"/>
            <a:chOff x="2080900" y="1447625"/>
            <a:chExt cx="2787575" cy="2813775"/>
          </a:xfrm>
        </p:grpSpPr>
        <p:sp>
          <p:nvSpPr>
            <p:cNvPr id="1016" name="Google Shape;1016;p30"/>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0"/>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0"/>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0"/>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0"/>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0"/>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30"/>
          <p:cNvGrpSpPr/>
          <p:nvPr/>
        </p:nvGrpSpPr>
        <p:grpSpPr>
          <a:xfrm>
            <a:off x="7977867" y="4064613"/>
            <a:ext cx="704086" cy="704085"/>
            <a:chOff x="4628325" y="3599825"/>
            <a:chExt cx="295400" cy="295375"/>
          </a:xfrm>
        </p:grpSpPr>
        <p:sp>
          <p:nvSpPr>
            <p:cNvPr id="1028" name="Google Shape;1028;p3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30"/>
          <p:cNvGrpSpPr/>
          <p:nvPr/>
        </p:nvGrpSpPr>
        <p:grpSpPr>
          <a:xfrm>
            <a:off x="4798200" y="1433325"/>
            <a:ext cx="3014389" cy="2720282"/>
            <a:chOff x="5206500" y="1625950"/>
            <a:chExt cx="3014389" cy="2720282"/>
          </a:xfrm>
        </p:grpSpPr>
        <p:sp>
          <p:nvSpPr>
            <p:cNvPr id="1041" name="Google Shape;1041;p30"/>
            <p:cNvSpPr/>
            <p:nvPr/>
          </p:nvSpPr>
          <p:spPr>
            <a:xfrm>
              <a:off x="5206500" y="1625950"/>
              <a:ext cx="3014385" cy="2720282"/>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5206504" y="1625956"/>
              <a:ext cx="3014385"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0"/>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0"/>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0"/>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0"/>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0"/>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0"/>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30"/>
          <p:cNvGrpSpPr/>
          <p:nvPr/>
        </p:nvGrpSpPr>
        <p:grpSpPr>
          <a:xfrm>
            <a:off x="1271325" y="1433325"/>
            <a:ext cx="3014389" cy="2720282"/>
            <a:chOff x="5206500" y="1625950"/>
            <a:chExt cx="3014389" cy="2720282"/>
          </a:xfrm>
        </p:grpSpPr>
        <p:sp>
          <p:nvSpPr>
            <p:cNvPr id="1051" name="Google Shape;1051;p30"/>
            <p:cNvSpPr/>
            <p:nvPr/>
          </p:nvSpPr>
          <p:spPr>
            <a:xfrm>
              <a:off x="5206500" y="1625950"/>
              <a:ext cx="3014385" cy="2720282"/>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0"/>
            <p:cNvSpPr/>
            <p:nvPr/>
          </p:nvSpPr>
          <p:spPr>
            <a:xfrm>
              <a:off x="5206504" y="1625956"/>
              <a:ext cx="3014385"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0"/>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30"/>
          <p:cNvGrpSpPr/>
          <p:nvPr/>
        </p:nvGrpSpPr>
        <p:grpSpPr>
          <a:xfrm flipH="1" rot="8100000">
            <a:off x="7116251" y="-127020"/>
            <a:ext cx="1015570" cy="1165616"/>
            <a:chOff x="3127875" y="1375823"/>
            <a:chExt cx="1074702" cy="1233486"/>
          </a:xfrm>
        </p:grpSpPr>
        <p:sp>
          <p:nvSpPr>
            <p:cNvPr id="1061" name="Google Shape;1061;p30"/>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30"/>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1064" name="Google Shape;1064;p30"/>
          <p:cNvSpPr txBox="1"/>
          <p:nvPr>
            <p:ph idx="2" type="title"/>
          </p:nvPr>
        </p:nvSpPr>
        <p:spPr>
          <a:xfrm>
            <a:off x="1585887" y="3556225"/>
            <a:ext cx="23853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065" name="Google Shape;1065;p30"/>
          <p:cNvSpPr txBox="1"/>
          <p:nvPr>
            <p:ph idx="1" type="subTitle"/>
          </p:nvPr>
        </p:nvSpPr>
        <p:spPr>
          <a:xfrm>
            <a:off x="1585900" y="2879625"/>
            <a:ext cx="2385300" cy="70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6" name="Google Shape;1066;p30"/>
          <p:cNvSpPr txBox="1"/>
          <p:nvPr>
            <p:ph idx="3" type="title"/>
          </p:nvPr>
        </p:nvSpPr>
        <p:spPr>
          <a:xfrm>
            <a:off x="5112738" y="3556225"/>
            <a:ext cx="23853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067" name="Google Shape;1067;p30"/>
          <p:cNvSpPr txBox="1"/>
          <p:nvPr>
            <p:ph idx="4" type="subTitle"/>
          </p:nvPr>
        </p:nvSpPr>
        <p:spPr>
          <a:xfrm>
            <a:off x="5112750" y="2879625"/>
            <a:ext cx="2385300" cy="70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 name="Shape 113"/>
        <p:cNvGrpSpPr/>
        <p:nvPr/>
      </p:nvGrpSpPr>
      <p:grpSpPr>
        <a:xfrm>
          <a:off x="0" y="0"/>
          <a:ext cx="0" cy="0"/>
          <a:chOff x="0" y="0"/>
          <a:chExt cx="0" cy="0"/>
        </a:xfrm>
      </p:grpSpPr>
      <p:grpSp>
        <p:nvGrpSpPr>
          <p:cNvPr id="114" name="Google Shape;114;p4"/>
          <p:cNvGrpSpPr/>
          <p:nvPr/>
        </p:nvGrpSpPr>
        <p:grpSpPr>
          <a:xfrm>
            <a:off x="545325" y="392349"/>
            <a:ext cx="8053333" cy="4356019"/>
            <a:chOff x="545325" y="392349"/>
            <a:chExt cx="8053333" cy="4356019"/>
          </a:xfrm>
        </p:grpSpPr>
        <p:sp>
          <p:nvSpPr>
            <p:cNvPr id="115" name="Google Shape;115;p4"/>
            <p:cNvSpPr/>
            <p:nvPr/>
          </p:nvSpPr>
          <p:spPr>
            <a:xfrm>
              <a:off x="545325" y="392349"/>
              <a:ext cx="8053311" cy="4356019"/>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545348" y="392354"/>
              <a:ext cx="8053311" cy="724959"/>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8131448"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7627232"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7124460"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7201362" y="838577"/>
              <a:ext cx="196853" cy="2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236692" y="688896"/>
              <a:ext cx="149661" cy="149661"/>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236692" y="688896"/>
              <a:ext cx="149661" cy="149661"/>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7720009" y="677054"/>
              <a:ext cx="161527" cy="16152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4"/>
          <p:cNvSpPr txBox="1"/>
          <p:nvPr>
            <p:ph idx="1" type="body"/>
          </p:nvPr>
        </p:nvSpPr>
        <p:spPr>
          <a:xfrm>
            <a:off x="713225" y="1183275"/>
            <a:ext cx="7717500" cy="3508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1"/>
              </a:buClr>
              <a:buSzPts val="1200"/>
              <a:buAutoNum type="arabicPeriod"/>
              <a:defRPr sz="1200"/>
            </a:lvl1pPr>
            <a:lvl2pPr indent="-304800" lvl="1" marL="914400">
              <a:spcBef>
                <a:spcPts val="0"/>
              </a:spcBef>
              <a:spcAft>
                <a:spcPts val="0"/>
              </a:spcAft>
              <a:buClr>
                <a:srgbClr val="091179"/>
              </a:buClr>
              <a:buSzPts val="1200"/>
              <a:buFont typeface="Nunito"/>
              <a:buAutoNum type="alphaLcPeriod"/>
              <a:defRPr/>
            </a:lvl2pPr>
            <a:lvl3pPr indent="-304800" lvl="2" marL="1371600">
              <a:spcBef>
                <a:spcPts val="0"/>
              </a:spcBef>
              <a:spcAft>
                <a:spcPts val="0"/>
              </a:spcAft>
              <a:buClr>
                <a:srgbClr val="091179"/>
              </a:buClr>
              <a:buSzPts val="1200"/>
              <a:buFont typeface="Nunito"/>
              <a:buAutoNum type="romanLcPeriod"/>
              <a:defRPr/>
            </a:lvl3pPr>
            <a:lvl4pPr indent="-304800" lvl="3" marL="1828800">
              <a:spcBef>
                <a:spcPts val="0"/>
              </a:spcBef>
              <a:spcAft>
                <a:spcPts val="0"/>
              </a:spcAft>
              <a:buClr>
                <a:srgbClr val="091179"/>
              </a:buClr>
              <a:buSzPts val="1200"/>
              <a:buFont typeface="Nunito"/>
              <a:buAutoNum type="arabicPeriod"/>
              <a:defRPr/>
            </a:lvl4pPr>
            <a:lvl5pPr indent="-304800" lvl="4" marL="2286000">
              <a:spcBef>
                <a:spcPts val="0"/>
              </a:spcBef>
              <a:spcAft>
                <a:spcPts val="0"/>
              </a:spcAft>
              <a:buClr>
                <a:srgbClr val="091179"/>
              </a:buClr>
              <a:buSzPts val="1200"/>
              <a:buFont typeface="Nunito"/>
              <a:buAutoNum type="alphaLcPeriod"/>
              <a:defRPr/>
            </a:lvl5pPr>
            <a:lvl6pPr indent="-304800" lvl="5" marL="2743200">
              <a:spcBef>
                <a:spcPts val="0"/>
              </a:spcBef>
              <a:spcAft>
                <a:spcPts val="0"/>
              </a:spcAft>
              <a:buClr>
                <a:srgbClr val="091179"/>
              </a:buClr>
              <a:buSzPts val="1200"/>
              <a:buFont typeface="Nunito"/>
              <a:buAutoNum type="romanLcPeriod"/>
              <a:defRPr/>
            </a:lvl6pPr>
            <a:lvl7pPr indent="-304800" lvl="6" marL="3200400">
              <a:spcBef>
                <a:spcPts val="0"/>
              </a:spcBef>
              <a:spcAft>
                <a:spcPts val="0"/>
              </a:spcAft>
              <a:buClr>
                <a:srgbClr val="091179"/>
              </a:buClr>
              <a:buSzPts val="1200"/>
              <a:buFont typeface="Nunito"/>
              <a:buAutoNum type="arabicPeriod"/>
              <a:defRPr/>
            </a:lvl7pPr>
            <a:lvl8pPr indent="-304800" lvl="7" marL="3657600">
              <a:spcBef>
                <a:spcPts val="0"/>
              </a:spcBef>
              <a:spcAft>
                <a:spcPts val="0"/>
              </a:spcAft>
              <a:buClr>
                <a:srgbClr val="674EA7"/>
              </a:buClr>
              <a:buSzPts val="1200"/>
              <a:buFont typeface="Inconsolata"/>
              <a:buAutoNum type="alphaLcPeriod"/>
              <a:defRPr/>
            </a:lvl8pPr>
            <a:lvl9pPr indent="-304800" lvl="8" marL="4114800">
              <a:spcBef>
                <a:spcPts val="0"/>
              </a:spcBef>
              <a:spcAft>
                <a:spcPts val="0"/>
              </a:spcAft>
              <a:buClr>
                <a:srgbClr val="674EA7"/>
              </a:buClr>
              <a:buSzPts val="1200"/>
              <a:buFont typeface="Arial"/>
              <a:buAutoNum type="romanLcPeriod"/>
              <a:defRPr/>
            </a:lvl9pPr>
          </a:lstStyle>
          <a:p/>
        </p:txBody>
      </p:sp>
      <p:sp>
        <p:nvSpPr>
          <p:cNvPr id="125" name="Google Shape;125;p4"/>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68" name="Shape 1068"/>
        <p:cNvGrpSpPr/>
        <p:nvPr/>
      </p:nvGrpSpPr>
      <p:grpSpPr>
        <a:xfrm>
          <a:off x="0" y="0"/>
          <a:ext cx="0" cy="0"/>
          <a:chOff x="0" y="0"/>
          <a:chExt cx="0" cy="0"/>
        </a:xfrm>
      </p:grpSpPr>
      <p:grpSp>
        <p:nvGrpSpPr>
          <p:cNvPr id="1069" name="Google Shape;1069;p31"/>
          <p:cNvGrpSpPr/>
          <p:nvPr/>
        </p:nvGrpSpPr>
        <p:grpSpPr>
          <a:xfrm>
            <a:off x="380615" y="1508315"/>
            <a:ext cx="3627778" cy="3194876"/>
            <a:chOff x="1350450" y="1461925"/>
            <a:chExt cx="3165600" cy="2787850"/>
          </a:xfrm>
        </p:grpSpPr>
        <p:sp>
          <p:nvSpPr>
            <p:cNvPr id="1070" name="Google Shape;1070;p31"/>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1"/>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1"/>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31"/>
          <p:cNvGrpSpPr/>
          <p:nvPr/>
        </p:nvGrpSpPr>
        <p:grpSpPr>
          <a:xfrm>
            <a:off x="964450" y="1215424"/>
            <a:ext cx="7215095" cy="3218674"/>
            <a:chOff x="-2503097" y="1179260"/>
            <a:chExt cx="10985224" cy="4900539"/>
          </a:xfrm>
        </p:grpSpPr>
        <p:sp>
          <p:nvSpPr>
            <p:cNvPr id="1082" name="Google Shape;1082;p31"/>
            <p:cNvSpPr/>
            <p:nvPr/>
          </p:nvSpPr>
          <p:spPr>
            <a:xfrm>
              <a:off x="-2503097" y="1179260"/>
              <a:ext cx="10985195" cy="4900539"/>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2503068" y="1179262"/>
              <a:ext cx="10985195"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1"/>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7303000" y="1555831"/>
              <a:ext cx="166123" cy="19"/>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8176696" y="1429518"/>
              <a:ext cx="126298" cy="126298"/>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1"/>
            <p:cNvSpPr/>
            <p:nvPr/>
          </p:nvSpPr>
          <p:spPr>
            <a:xfrm>
              <a:off x="8176696" y="1429518"/>
              <a:ext cx="126298" cy="126298"/>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31"/>
          <p:cNvGrpSpPr/>
          <p:nvPr/>
        </p:nvGrpSpPr>
        <p:grpSpPr>
          <a:xfrm rot="2700000">
            <a:off x="7600151" y="4097942"/>
            <a:ext cx="1015570" cy="1165616"/>
            <a:chOff x="3127875" y="1375823"/>
            <a:chExt cx="1074702" cy="1233486"/>
          </a:xfrm>
        </p:grpSpPr>
        <p:sp>
          <p:nvSpPr>
            <p:cNvPr id="1092" name="Google Shape;1092;p31"/>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31"/>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1095" name="Google Shape;1095;p31"/>
          <p:cNvSpPr txBox="1"/>
          <p:nvPr>
            <p:ph idx="2" type="title"/>
          </p:nvPr>
        </p:nvSpPr>
        <p:spPr>
          <a:xfrm>
            <a:off x="1096550" y="2805225"/>
            <a:ext cx="2125500" cy="4818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3000"/>
              <a:buNone/>
              <a:defRPr>
                <a:latin typeface="Hind"/>
                <a:ea typeface="Hind"/>
                <a:cs typeface="Hind"/>
                <a:sym typeface="Hind"/>
              </a:defRPr>
            </a:lvl2pPr>
            <a:lvl3pPr lvl="2">
              <a:spcBef>
                <a:spcPts val="0"/>
              </a:spcBef>
              <a:spcAft>
                <a:spcPts val="0"/>
              </a:spcAft>
              <a:buSzPts val="3000"/>
              <a:buNone/>
              <a:defRPr>
                <a:latin typeface="Hind"/>
                <a:ea typeface="Hind"/>
                <a:cs typeface="Hind"/>
                <a:sym typeface="Hind"/>
              </a:defRPr>
            </a:lvl3pPr>
            <a:lvl4pPr lvl="3">
              <a:spcBef>
                <a:spcPts val="0"/>
              </a:spcBef>
              <a:spcAft>
                <a:spcPts val="0"/>
              </a:spcAft>
              <a:buSzPts val="3000"/>
              <a:buNone/>
              <a:defRPr>
                <a:latin typeface="Hind"/>
                <a:ea typeface="Hind"/>
                <a:cs typeface="Hind"/>
                <a:sym typeface="Hind"/>
              </a:defRPr>
            </a:lvl4pPr>
            <a:lvl5pPr lvl="4">
              <a:spcBef>
                <a:spcPts val="0"/>
              </a:spcBef>
              <a:spcAft>
                <a:spcPts val="0"/>
              </a:spcAft>
              <a:buSzPts val="3000"/>
              <a:buNone/>
              <a:defRPr>
                <a:latin typeface="Hind"/>
                <a:ea typeface="Hind"/>
                <a:cs typeface="Hind"/>
                <a:sym typeface="Hind"/>
              </a:defRPr>
            </a:lvl5pPr>
            <a:lvl6pPr lvl="5">
              <a:spcBef>
                <a:spcPts val="0"/>
              </a:spcBef>
              <a:spcAft>
                <a:spcPts val="0"/>
              </a:spcAft>
              <a:buSzPts val="3000"/>
              <a:buNone/>
              <a:defRPr>
                <a:latin typeface="Hind"/>
                <a:ea typeface="Hind"/>
                <a:cs typeface="Hind"/>
                <a:sym typeface="Hind"/>
              </a:defRPr>
            </a:lvl6pPr>
            <a:lvl7pPr lvl="6">
              <a:spcBef>
                <a:spcPts val="0"/>
              </a:spcBef>
              <a:spcAft>
                <a:spcPts val="0"/>
              </a:spcAft>
              <a:buSzPts val="3000"/>
              <a:buNone/>
              <a:defRPr>
                <a:latin typeface="Hind"/>
                <a:ea typeface="Hind"/>
                <a:cs typeface="Hind"/>
                <a:sym typeface="Hind"/>
              </a:defRPr>
            </a:lvl7pPr>
            <a:lvl8pPr lvl="7">
              <a:spcBef>
                <a:spcPts val="0"/>
              </a:spcBef>
              <a:spcAft>
                <a:spcPts val="0"/>
              </a:spcAft>
              <a:buSzPts val="3000"/>
              <a:buNone/>
              <a:defRPr>
                <a:latin typeface="Hind"/>
                <a:ea typeface="Hind"/>
                <a:cs typeface="Hind"/>
                <a:sym typeface="Hind"/>
              </a:defRPr>
            </a:lvl8pPr>
            <a:lvl9pPr lvl="8">
              <a:spcBef>
                <a:spcPts val="0"/>
              </a:spcBef>
              <a:spcAft>
                <a:spcPts val="0"/>
              </a:spcAft>
              <a:buSzPts val="3000"/>
              <a:buNone/>
              <a:defRPr>
                <a:latin typeface="Hind"/>
                <a:ea typeface="Hind"/>
                <a:cs typeface="Hind"/>
                <a:sym typeface="Hind"/>
              </a:defRPr>
            </a:lvl9pPr>
          </a:lstStyle>
          <a:p/>
        </p:txBody>
      </p:sp>
      <p:sp>
        <p:nvSpPr>
          <p:cNvPr id="1096" name="Google Shape;1096;p31"/>
          <p:cNvSpPr txBox="1"/>
          <p:nvPr>
            <p:ph idx="1" type="subTitle"/>
          </p:nvPr>
        </p:nvSpPr>
        <p:spPr>
          <a:xfrm>
            <a:off x="1096551" y="3287025"/>
            <a:ext cx="2125500" cy="8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7" name="Google Shape;1097;p31"/>
          <p:cNvSpPr txBox="1"/>
          <p:nvPr>
            <p:ph idx="3" type="title"/>
          </p:nvPr>
        </p:nvSpPr>
        <p:spPr>
          <a:xfrm>
            <a:off x="3509225" y="2805225"/>
            <a:ext cx="21255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098" name="Google Shape;1098;p31"/>
          <p:cNvSpPr txBox="1"/>
          <p:nvPr>
            <p:ph idx="4" type="subTitle"/>
          </p:nvPr>
        </p:nvSpPr>
        <p:spPr>
          <a:xfrm>
            <a:off x="3509226" y="3287025"/>
            <a:ext cx="2125500" cy="8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9" name="Google Shape;1099;p31"/>
          <p:cNvSpPr txBox="1"/>
          <p:nvPr>
            <p:ph idx="5" type="title"/>
          </p:nvPr>
        </p:nvSpPr>
        <p:spPr>
          <a:xfrm>
            <a:off x="5921900" y="2805225"/>
            <a:ext cx="21255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100" name="Google Shape;1100;p31"/>
          <p:cNvSpPr txBox="1"/>
          <p:nvPr>
            <p:ph idx="6" type="subTitle"/>
          </p:nvPr>
        </p:nvSpPr>
        <p:spPr>
          <a:xfrm>
            <a:off x="5921901" y="3287025"/>
            <a:ext cx="2125500" cy="8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01" name="Google Shape;1101;p31"/>
          <p:cNvGrpSpPr/>
          <p:nvPr/>
        </p:nvGrpSpPr>
        <p:grpSpPr>
          <a:xfrm>
            <a:off x="7967820" y="374704"/>
            <a:ext cx="724217" cy="704095"/>
            <a:chOff x="580725" y="3617925"/>
            <a:chExt cx="299325" cy="297375"/>
          </a:xfrm>
        </p:grpSpPr>
        <p:sp>
          <p:nvSpPr>
            <p:cNvPr id="1102" name="Google Shape;1102;p3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1107" name="Shape 1107"/>
        <p:cNvGrpSpPr/>
        <p:nvPr/>
      </p:nvGrpSpPr>
      <p:grpSpPr>
        <a:xfrm>
          <a:off x="0" y="0"/>
          <a:ext cx="0" cy="0"/>
          <a:chOff x="0" y="0"/>
          <a:chExt cx="0" cy="0"/>
        </a:xfrm>
      </p:grpSpPr>
      <p:grpSp>
        <p:nvGrpSpPr>
          <p:cNvPr id="1108" name="Google Shape;1108;p32"/>
          <p:cNvGrpSpPr/>
          <p:nvPr/>
        </p:nvGrpSpPr>
        <p:grpSpPr>
          <a:xfrm flipH="1">
            <a:off x="4802915" y="1170496"/>
            <a:ext cx="3627819" cy="3138165"/>
            <a:chOff x="1864800" y="1462225"/>
            <a:chExt cx="3222150" cy="2787250"/>
          </a:xfrm>
        </p:grpSpPr>
        <p:sp>
          <p:nvSpPr>
            <p:cNvPr id="1109" name="Google Shape;1109;p32"/>
            <p:cNvSpPr/>
            <p:nvPr/>
          </p:nvSpPr>
          <p:spPr>
            <a:xfrm>
              <a:off x="1864800" y="1462225"/>
              <a:ext cx="3222150" cy="2787250"/>
            </a:xfrm>
            <a:custGeom>
              <a:rect b="b" l="l" r="r" t="t"/>
              <a:pathLst>
                <a:path extrusionOk="0" fill="none" h="111490" w="128886">
                  <a:moveTo>
                    <a:pt x="8704" y="0"/>
                  </a:moveTo>
                  <a:lnTo>
                    <a:pt x="120194" y="0"/>
                  </a:lnTo>
                  <a:cubicBezTo>
                    <a:pt x="126457" y="9204"/>
                    <a:pt x="128886" y="19324"/>
                    <a:pt x="127386" y="30349"/>
                  </a:cubicBezTo>
                  <a:cubicBezTo>
                    <a:pt x="126195" y="39112"/>
                    <a:pt x="123111" y="47470"/>
                    <a:pt x="120147" y="55745"/>
                  </a:cubicBezTo>
                  <a:cubicBezTo>
                    <a:pt x="117087" y="64258"/>
                    <a:pt x="113872" y="72890"/>
                    <a:pt x="112789" y="81927"/>
                  </a:cubicBezTo>
                  <a:cubicBezTo>
                    <a:pt x="111491" y="92690"/>
                    <a:pt x="113991" y="102536"/>
                    <a:pt x="120087" y="111490"/>
                  </a:cubicBezTo>
                  <a:lnTo>
                    <a:pt x="8585" y="111490"/>
                  </a:lnTo>
                  <a:cubicBezTo>
                    <a:pt x="2489" y="102536"/>
                    <a:pt x="1" y="92690"/>
                    <a:pt x="1287" y="81927"/>
                  </a:cubicBezTo>
                  <a:cubicBezTo>
                    <a:pt x="2382" y="72890"/>
                    <a:pt x="5585" y="64258"/>
                    <a:pt x="8645" y="55745"/>
                  </a:cubicBezTo>
                  <a:cubicBezTo>
                    <a:pt x="11621" y="47470"/>
                    <a:pt x="14693" y="39112"/>
                    <a:pt x="15884" y="30349"/>
                  </a:cubicBezTo>
                  <a:cubicBezTo>
                    <a:pt x="17384" y="19324"/>
                    <a:pt x="14967" y="9204"/>
                    <a:pt x="870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a:off x="1894575" y="378512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a:off x="1932075" y="3320475"/>
              <a:ext cx="2787575" cy="25"/>
            </a:xfrm>
            <a:custGeom>
              <a:rect b="b" l="l" r="r" t="t"/>
              <a:pathLst>
                <a:path extrusionOk="0" fill="none" h="1" w="111503">
                  <a:moveTo>
                    <a:pt x="0"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2"/>
            <p:cNvSpPr/>
            <p:nvPr/>
          </p:nvSpPr>
          <p:spPr>
            <a:xfrm>
              <a:off x="2080900" y="28558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2"/>
            <p:cNvSpPr/>
            <p:nvPr/>
          </p:nvSpPr>
          <p:spPr>
            <a:xfrm>
              <a:off x="2229725" y="2391200"/>
              <a:ext cx="2787275" cy="25"/>
            </a:xfrm>
            <a:custGeom>
              <a:rect b="b" l="l" r="r" t="t"/>
              <a:pathLst>
                <a:path extrusionOk="0" fill="none" h="1" w="111491">
                  <a:moveTo>
                    <a:pt x="1" y="0"/>
                  </a:moveTo>
                  <a:lnTo>
                    <a:pt x="111491"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p:nvPr/>
          </p:nvSpPr>
          <p:spPr>
            <a:xfrm>
              <a:off x="2267225" y="1926550"/>
              <a:ext cx="2787300" cy="25"/>
            </a:xfrm>
            <a:custGeom>
              <a:rect b="b" l="l" r="r" t="t"/>
              <a:pathLst>
                <a:path extrusionOk="0" fill="none" h="1" w="111492">
                  <a:moveTo>
                    <a:pt x="1" y="1"/>
                  </a:moveTo>
                  <a:lnTo>
                    <a:pt x="111491"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a:off x="4187725" y="1462225"/>
              <a:ext cx="434600" cy="2787250"/>
            </a:xfrm>
            <a:custGeom>
              <a:rect b="b" l="l" r="r" t="t"/>
              <a:pathLst>
                <a:path extrusionOk="0" fill="none" h="111490" w="17384">
                  <a:moveTo>
                    <a:pt x="8704" y="0"/>
                  </a:moveTo>
                  <a:cubicBezTo>
                    <a:pt x="14966" y="9204"/>
                    <a:pt x="17383" y="19324"/>
                    <a:pt x="15883" y="30349"/>
                  </a:cubicBezTo>
                  <a:cubicBezTo>
                    <a:pt x="14692" y="39112"/>
                    <a:pt x="11621" y="47470"/>
                    <a:pt x="8644" y="55745"/>
                  </a:cubicBezTo>
                  <a:cubicBezTo>
                    <a:pt x="5584" y="64258"/>
                    <a:pt x="2381" y="72890"/>
                    <a:pt x="1286" y="81927"/>
                  </a:cubicBezTo>
                  <a:cubicBezTo>
                    <a:pt x="0" y="92690"/>
                    <a:pt x="2488" y="102536"/>
                    <a:pt x="8584"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a:off x="3723075" y="1462225"/>
              <a:ext cx="434600" cy="2787250"/>
            </a:xfrm>
            <a:custGeom>
              <a:rect b="b" l="l" r="r" t="t"/>
              <a:pathLst>
                <a:path extrusionOk="0" fill="none" h="111490" w="17384">
                  <a:moveTo>
                    <a:pt x="8704" y="0"/>
                  </a:moveTo>
                  <a:cubicBezTo>
                    <a:pt x="14967" y="9204"/>
                    <a:pt x="17384" y="19324"/>
                    <a:pt x="15895" y="30349"/>
                  </a:cubicBezTo>
                  <a:cubicBezTo>
                    <a:pt x="14705" y="39112"/>
                    <a:pt x="11621" y="47470"/>
                    <a:pt x="8644" y="55745"/>
                  </a:cubicBezTo>
                  <a:cubicBezTo>
                    <a:pt x="5584" y="64258"/>
                    <a:pt x="2382" y="72890"/>
                    <a:pt x="1298" y="81927"/>
                  </a:cubicBezTo>
                  <a:cubicBezTo>
                    <a:pt x="0" y="92690"/>
                    <a:pt x="2489"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2"/>
            <p:cNvSpPr/>
            <p:nvPr/>
          </p:nvSpPr>
          <p:spPr>
            <a:xfrm>
              <a:off x="3258425" y="1462225"/>
              <a:ext cx="434900" cy="2787250"/>
            </a:xfrm>
            <a:custGeom>
              <a:rect b="b" l="l" r="r" t="t"/>
              <a:pathLst>
                <a:path extrusionOk="0" fill="none" h="111490" w="17396">
                  <a:moveTo>
                    <a:pt x="8704" y="0"/>
                  </a:moveTo>
                  <a:cubicBezTo>
                    <a:pt x="14967" y="9204"/>
                    <a:pt x="17396" y="19324"/>
                    <a:pt x="15896" y="30349"/>
                  </a:cubicBezTo>
                  <a:cubicBezTo>
                    <a:pt x="14705" y="39112"/>
                    <a:pt x="11621" y="47470"/>
                    <a:pt x="8645" y="55745"/>
                  </a:cubicBezTo>
                  <a:cubicBezTo>
                    <a:pt x="5585" y="64258"/>
                    <a:pt x="2382" y="72890"/>
                    <a:pt x="1299" y="81927"/>
                  </a:cubicBezTo>
                  <a:cubicBezTo>
                    <a:pt x="1" y="92690"/>
                    <a:pt x="2501"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a:off x="2793800" y="1462225"/>
              <a:ext cx="434900" cy="2787250"/>
            </a:xfrm>
            <a:custGeom>
              <a:rect b="b" l="l" r="r" t="t"/>
              <a:pathLst>
                <a:path extrusionOk="0" fill="none" h="111490" w="17396">
                  <a:moveTo>
                    <a:pt x="8704" y="0"/>
                  </a:moveTo>
                  <a:cubicBezTo>
                    <a:pt x="14966" y="9204"/>
                    <a:pt x="17395" y="19324"/>
                    <a:pt x="15895" y="30349"/>
                  </a:cubicBezTo>
                  <a:cubicBezTo>
                    <a:pt x="14704" y="39112"/>
                    <a:pt x="11621" y="47470"/>
                    <a:pt x="8644" y="55745"/>
                  </a:cubicBezTo>
                  <a:cubicBezTo>
                    <a:pt x="5596" y="64258"/>
                    <a:pt x="2381" y="72890"/>
                    <a:pt x="1298" y="81927"/>
                  </a:cubicBezTo>
                  <a:cubicBezTo>
                    <a:pt x="0" y="92690"/>
                    <a:pt x="2500" y="102536"/>
                    <a:pt x="8596"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a:off x="2329150" y="1462225"/>
              <a:ext cx="434900" cy="2787250"/>
            </a:xfrm>
            <a:custGeom>
              <a:rect b="b" l="l" r="r" t="t"/>
              <a:pathLst>
                <a:path extrusionOk="0" fill="none" h="111490" w="17396">
                  <a:moveTo>
                    <a:pt x="8716" y="0"/>
                  </a:moveTo>
                  <a:cubicBezTo>
                    <a:pt x="14978" y="9204"/>
                    <a:pt x="17395" y="19324"/>
                    <a:pt x="15895" y="30349"/>
                  </a:cubicBezTo>
                  <a:cubicBezTo>
                    <a:pt x="14705" y="39112"/>
                    <a:pt x="11621" y="47470"/>
                    <a:pt x="8656" y="55745"/>
                  </a:cubicBezTo>
                  <a:cubicBezTo>
                    <a:pt x="5596" y="64258"/>
                    <a:pt x="2382" y="72890"/>
                    <a:pt x="1298" y="81927"/>
                  </a:cubicBezTo>
                  <a:cubicBezTo>
                    <a:pt x="0" y="92690"/>
                    <a:pt x="2501" y="102536"/>
                    <a:pt x="8597"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32"/>
          <p:cNvGrpSpPr/>
          <p:nvPr/>
        </p:nvGrpSpPr>
        <p:grpSpPr>
          <a:xfrm>
            <a:off x="4592075" y="803550"/>
            <a:ext cx="2876329" cy="3872059"/>
            <a:chOff x="5344550" y="1625975"/>
            <a:chExt cx="2876329" cy="3872059"/>
          </a:xfrm>
        </p:grpSpPr>
        <p:sp>
          <p:nvSpPr>
            <p:cNvPr id="1121" name="Google Shape;1121;p32"/>
            <p:cNvSpPr/>
            <p:nvPr/>
          </p:nvSpPr>
          <p:spPr>
            <a:xfrm>
              <a:off x="5344550" y="1625987"/>
              <a:ext cx="2876326" cy="387204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2"/>
            <p:cNvSpPr/>
            <p:nvPr/>
          </p:nvSpPr>
          <p:spPr>
            <a:xfrm>
              <a:off x="5344553" y="1625975"/>
              <a:ext cx="287632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2"/>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2"/>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2"/>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2"/>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2"/>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2"/>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32"/>
          <p:cNvGrpSpPr/>
          <p:nvPr/>
        </p:nvGrpSpPr>
        <p:grpSpPr>
          <a:xfrm rot="-2700000">
            <a:off x="127188" y="2080481"/>
            <a:ext cx="1015722" cy="1165791"/>
            <a:chOff x="3127875" y="1375823"/>
            <a:chExt cx="1074702" cy="1233486"/>
          </a:xfrm>
        </p:grpSpPr>
        <p:sp>
          <p:nvSpPr>
            <p:cNvPr id="1131" name="Google Shape;1131;p32"/>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2"/>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32"/>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1134" name="Google Shape;1134;p32"/>
          <p:cNvSpPr txBox="1"/>
          <p:nvPr>
            <p:ph idx="2" type="title"/>
          </p:nvPr>
        </p:nvSpPr>
        <p:spPr>
          <a:xfrm>
            <a:off x="4875900" y="2323225"/>
            <a:ext cx="22878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135" name="Google Shape;1135;p32"/>
          <p:cNvSpPr txBox="1"/>
          <p:nvPr>
            <p:ph idx="1" type="subTitle"/>
          </p:nvPr>
        </p:nvSpPr>
        <p:spPr>
          <a:xfrm>
            <a:off x="4875900" y="2763950"/>
            <a:ext cx="2287800" cy="7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6" name="Google Shape;1136;p32"/>
          <p:cNvSpPr txBox="1"/>
          <p:nvPr>
            <p:ph idx="3" type="title"/>
          </p:nvPr>
        </p:nvSpPr>
        <p:spPr>
          <a:xfrm>
            <a:off x="4875900" y="3492325"/>
            <a:ext cx="22878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137" name="Google Shape;1137;p32"/>
          <p:cNvSpPr txBox="1"/>
          <p:nvPr>
            <p:ph idx="4" type="subTitle"/>
          </p:nvPr>
        </p:nvSpPr>
        <p:spPr>
          <a:xfrm>
            <a:off x="4875900" y="3933050"/>
            <a:ext cx="2287800" cy="7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8" name="Google Shape;1138;p32"/>
          <p:cNvSpPr txBox="1"/>
          <p:nvPr>
            <p:ph idx="5" type="title"/>
          </p:nvPr>
        </p:nvSpPr>
        <p:spPr>
          <a:xfrm>
            <a:off x="4875875" y="1231700"/>
            <a:ext cx="22878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139" name="Google Shape;1139;p32"/>
          <p:cNvSpPr txBox="1"/>
          <p:nvPr>
            <p:ph idx="6" type="subTitle"/>
          </p:nvPr>
        </p:nvSpPr>
        <p:spPr>
          <a:xfrm>
            <a:off x="4875875" y="1672425"/>
            <a:ext cx="2287800" cy="7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6">
    <p:spTree>
      <p:nvGrpSpPr>
        <p:cNvPr id="1140" name="Shape 1140"/>
        <p:cNvGrpSpPr/>
        <p:nvPr/>
      </p:nvGrpSpPr>
      <p:grpSpPr>
        <a:xfrm>
          <a:off x="0" y="0"/>
          <a:ext cx="0" cy="0"/>
          <a:chOff x="0" y="0"/>
          <a:chExt cx="0" cy="0"/>
        </a:xfrm>
      </p:grpSpPr>
      <p:grpSp>
        <p:nvGrpSpPr>
          <p:cNvPr id="1141" name="Google Shape;1141;p33"/>
          <p:cNvGrpSpPr/>
          <p:nvPr/>
        </p:nvGrpSpPr>
        <p:grpSpPr>
          <a:xfrm flipH="1">
            <a:off x="2710340" y="1345596"/>
            <a:ext cx="3627819" cy="3138165"/>
            <a:chOff x="1864800" y="1462225"/>
            <a:chExt cx="3222150" cy="2787250"/>
          </a:xfrm>
        </p:grpSpPr>
        <p:sp>
          <p:nvSpPr>
            <p:cNvPr id="1142" name="Google Shape;1142;p33"/>
            <p:cNvSpPr/>
            <p:nvPr/>
          </p:nvSpPr>
          <p:spPr>
            <a:xfrm>
              <a:off x="1864800" y="1462225"/>
              <a:ext cx="3222150" cy="2787250"/>
            </a:xfrm>
            <a:custGeom>
              <a:rect b="b" l="l" r="r" t="t"/>
              <a:pathLst>
                <a:path extrusionOk="0" fill="none" h="111490" w="128886">
                  <a:moveTo>
                    <a:pt x="8704" y="0"/>
                  </a:moveTo>
                  <a:lnTo>
                    <a:pt x="120194" y="0"/>
                  </a:lnTo>
                  <a:cubicBezTo>
                    <a:pt x="126457" y="9204"/>
                    <a:pt x="128886" y="19324"/>
                    <a:pt x="127386" y="30349"/>
                  </a:cubicBezTo>
                  <a:cubicBezTo>
                    <a:pt x="126195" y="39112"/>
                    <a:pt x="123111" y="47470"/>
                    <a:pt x="120147" y="55745"/>
                  </a:cubicBezTo>
                  <a:cubicBezTo>
                    <a:pt x="117087" y="64258"/>
                    <a:pt x="113872" y="72890"/>
                    <a:pt x="112789" y="81927"/>
                  </a:cubicBezTo>
                  <a:cubicBezTo>
                    <a:pt x="111491" y="92690"/>
                    <a:pt x="113991" y="102536"/>
                    <a:pt x="120087" y="111490"/>
                  </a:cubicBezTo>
                  <a:lnTo>
                    <a:pt x="8585" y="111490"/>
                  </a:lnTo>
                  <a:cubicBezTo>
                    <a:pt x="2489" y="102536"/>
                    <a:pt x="1" y="92690"/>
                    <a:pt x="1287" y="81927"/>
                  </a:cubicBezTo>
                  <a:cubicBezTo>
                    <a:pt x="2382" y="72890"/>
                    <a:pt x="5585" y="64258"/>
                    <a:pt x="8645" y="55745"/>
                  </a:cubicBezTo>
                  <a:cubicBezTo>
                    <a:pt x="11621" y="47470"/>
                    <a:pt x="14693" y="39112"/>
                    <a:pt x="15884" y="30349"/>
                  </a:cubicBezTo>
                  <a:cubicBezTo>
                    <a:pt x="17384" y="19324"/>
                    <a:pt x="14967" y="9204"/>
                    <a:pt x="870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a:off x="1894575" y="378512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a:off x="1932075" y="3320475"/>
              <a:ext cx="2787575" cy="25"/>
            </a:xfrm>
            <a:custGeom>
              <a:rect b="b" l="l" r="r" t="t"/>
              <a:pathLst>
                <a:path extrusionOk="0" fill="none" h="1" w="111503">
                  <a:moveTo>
                    <a:pt x="0"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a:off x="2080900" y="28558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a:off x="2229725" y="2391200"/>
              <a:ext cx="2787275" cy="25"/>
            </a:xfrm>
            <a:custGeom>
              <a:rect b="b" l="l" r="r" t="t"/>
              <a:pathLst>
                <a:path extrusionOk="0" fill="none" h="1" w="111491">
                  <a:moveTo>
                    <a:pt x="1" y="0"/>
                  </a:moveTo>
                  <a:lnTo>
                    <a:pt x="111491"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a:off x="2267225" y="1926550"/>
              <a:ext cx="2787300" cy="25"/>
            </a:xfrm>
            <a:custGeom>
              <a:rect b="b" l="l" r="r" t="t"/>
              <a:pathLst>
                <a:path extrusionOk="0" fill="none" h="1" w="111492">
                  <a:moveTo>
                    <a:pt x="1" y="1"/>
                  </a:moveTo>
                  <a:lnTo>
                    <a:pt x="111491"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a:off x="4187725" y="1462225"/>
              <a:ext cx="434600" cy="2787250"/>
            </a:xfrm>
            <a:custGeom>
              <a:rect b="b" l="l" r="r" t="t"/>
              <a:pathLst>
                <a:path extrusionOk="0" fill="none" h="111490" w="17384">
                  <a:moveTo>
                    <a:pt x="8704" y="0"/>
                  </a:moveTo>
                  <a:cubicBezTo>
                    <a:pt x="14966" y="9204"/>
                    <a:pt x="17383" y="19324"/>
                    <a:pt x="15883" y="30349"/>
                  </a:cubicBezTo>
                  <a:cubicBezTo>
                    <a:pt x="14692" y="39112"/>
                    <a:pt x="11621" y="47470"/>
                    <a:pt x="8644" y="55745"/>
                  </a:cubicBezTo>
                  <a:cubicBezTo>
                    <a:pt x="5584" y="64258"/>
                    <a:pt x="2381" y="72890"/>
                    <a:pt x="1286" y="81927"/>
                  </a:cubicBezTo>
                  <a:cubicBezTo>
                    <a:pt x="0" y="92690"/>
                    <a:pt x="2488" y="102536"/>
                    <a:pt x="8584"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a:off x="3723075" y="1462225"/>
              <a:ext cx="434600" cy="2787250"/>
            </a:xfrm>
            <a:custGeom>
              <a:rect b="b" l="l" r="r" t="t"/>
              <a:pathLst>
                <a:path extrusionOk="0" fill="none" h="111490" w="17384">
                  <a:moveTo>
                    <a:pt x="8704" y="0"/>
                  </a:moveTo>
                  <a:cubicBezTo>
                    <a:pt x="14967" y="9204"/>
                    <a:pt x="17384" y="19324"/>
                    <a:pt x="15895" y="30349"/>
                  </a:cubicBezTo>
                  <a:cubicBezTo>
                    <a:pt x="14705" y="39112"/>
                    <a:pt x="11621" y="47470"/>
                    <a:pt x="8644" y="55745"/>
                  </a:cubicBezTo>
                  <a:cubicBezTo>
                    <a:pt x="5584" y="64258"/>
                    <a:pt x="2382" y="72890"/>
                    <a:pt x="1298" y="81927"/>
                  </a:cubicBezTo>
                  <a:cubicBezTo>
                    <a:pt x="0" y="92690"/>
                    <a:pt x="2489"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a:off x="3258425" y="1462225"/>
              <a:ext cx="434900" cy="2787250"/>
            </a:xfrm>
            <a:custGeom>
              <a:rect b="b" l="l" r="r" t="t"/>
              <a:pathLst>
                <a:path extrusionOk="0" fill="none" h="111490" w="17396">
                  <a:moveTo>
                    <a:pt x="8704" y="0"/>
                  </a:moveTo>
                  <a:cubicBezTo>
                    <a:pt x="14967" y="9204"/>
                    <a:pt x="17396" y="19324"/>
                    <a:pt x="15896" y="30349"/>
                  </a:cubicBezTo>
                  <a:cubicBezTo>
                    <a:pt x="14705" y="39112"/>
                    <a:pt x="11621" y="47470"/>
                    <a:pt x="8645" y="55745"/>
                  </a:cubicBezTo>
                  <a:cubicBezTo>
                    <a:pt x="5585" y="64258"/>
                    <a:pt x="2382" y="72890"/>
                    <a:pt x="1299" y="81927"/>
                  </a:cubicBezTo>
                  <a:cubicBezTo>
                    <a:pt x="1" y="92690"/>
                    <a:pt x="2501"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a:off x="2793800" y="1462225"/>
              <a:ext cx="434900" cy="2787250"/>
            </a:xfrm>
            <a:custGeom>
              <a:rect b="b" l="l" r="r" t="t"/>
              <a:pathLst>
                <a:path extrusionOk="0" fill="none" h="111490" w="17396">
                  <a:moveTo>
                    <a:pt x="8704" y="0"/>
                  </a:moveTo>
                  <a:cubicBezTo>
                    <a:pt x="14966" y="9204"/>
                    <a:pt x="17395" y="19324"/>
                    <a:pt x="15895" y="30349"/>
                  </a:cubicBezTo>
                  <a:cubicBezTo>
                    <a:pt x="14704" y="39112"/>
                    <a:pt x="11621" y="47470"/>
                    <a:pt x="8644" y="55745"/>
                  </a:cubicBezTo>
                  <a:cubicBezTo>
                    <a:pt x="5596" y="64258"/>
                    <a:pt x="2381" y="72890"/>
                    <a:pt x="1298" y="81927"/>
                  </a:cubicBezTo>
                  <a:cubicBezTo>
                    <a:pt x="0" y="92690"/>
                    <a:pt x="2500" y="102536"/>
                    <a:pt x="8596"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3"/>
            <p:cNvSpPr/>
            <p:nvPr/>
          </p:nvSpPr>
          <p:spPr>
            <a:xfrm>
              <a:off x="2329150" y="1462225"/>
              <a:ext cx="434900" cy="2787250"/>
            </a:xfrm>
            <a:custGeom>
              <a:rect b="b" l="l" r="r" t="t"/>
              <a:pathLst>
                <a:path extrusionOk="0" fill="none" h="111490" w="17396">
                  <a:moveTo>
                    <a:pt x="8716" y="0"/>
                  </a:moveTo>
                  <a:cubicBezTo>
                    <a:pt x="14978" y="9204"/>
                    <a:pt x="17395" y="19324"/>
                    <a:pt x="15895" y="30349"/>
                  </a:cubicBezTo>
                  <a:cubicBezTo>
                    <a:pt x="14705" y="39112"/>
                    <a:pt x="11621" y="47470"/>
                    <a:pt x="8656" y="55745"/>
                  </a:cubicBezTo>
                  <a:cubicBezTo>
                    <a:pt x="5596" y="64258"/>
                    <a:pt x="2382" y="72890"/>
                    <a:pt x="1298" y="81927"/>
                  </a:cubicBezTo>
                  <a:cubicBezTo>
                    <a:pt x="0" y="92690"/>
                    <a:pt x="2501" y="102536"/>
                    <a:pt x="8597"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33"/>
          <p:cNvGrpSpPr/>
          <p:nvPr/>
        </p:nvGrpSpPr>
        <p:grpSpPr>
          <a:xfrm>
            <a:off x="4855525" y="1198300"/>
            <a:ext cx="3237457" cy="3432754"/>
            <a:chOff x="1334650" y="1315575"/>
            <a:chExt cx="3237457" cy="3432754"/>
          </a:xfrm>
        </p:grpSpPr>
        <p:sp>
          <p:nvSpPr>
            <p:cNvPr id="1154" name="Google Shape;1154;p33"/>
            <p:cNvSpPr/>
            <p:nvPr/>
          </p:nvSpPr>
          <p:spPr>
            <a:xfrm>
              <a:off x="1334651" y="1315575"/>
              <a:ext cx="3237456" cy="3432754"/>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a:off x="1334650" y="1315581"/>
              <a:ext cx="323745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a:off x="4313106" y="14105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a:off x="4033638" y="14105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a:off x="3754970" y="14105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a:off x="3797594" y="1562905"/>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a:off x="4371438" y="1479943"/>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a:off x="4371438" y="1479943"/>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a:off x="4085061" y="1473380"/>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33"/>
          <p:cNvGrpSpPr/>
          <p:nvPr/>
        </p:nvGrpSpPr>
        <p:grpSpPr>
          <a:xfrm>
            <a:off x="1017450" y="1198300"/>
            <a:ext cx="3237457" cy="3432754"/>
            <a:chOff x="1334650" y="1315575"/>
            <a:chExt cx="3237457" cy="3432754"/>
          </a:xfrm>
        </p:grpSpPr>
        <p:sp>
          <p:nvSpPr>
            <p:cNvPr id="1164" name="Google Shape;1164;p33"/>
            <p:cNvSpPr/>
            <p:nvPr/>
          </p:nvSpPr>
          <p:spPr>
            <a:xfrm>
              <a:off x="1334651" y="1315575"/>
              <a:ext cx="3237456" cy="3432754"/>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a:off x="1334650" y="1315581"/>
              <a:ext cx="323745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a:off x="4313106" y="14105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a:off x="4033638" y="14105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a:off x="3754970" y="1410538"/>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a:off x="3797594" y="1562905"/>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a:off x="4371438" y="1479943"/>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3"/>
            <p:cNvSpPr/>
            <p:nvPr/>
          </p:nvSpPr>
          <p:spPr>
            <a:xfrm>
              <a:off x="4371438" y="1479943"/>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a:off x="4085061" y="1473380"/>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33"/>
          <p:cNvGrpSpPr/>
          <p:nvPr/>
        </p:nvGrpSpPr>
        <p:grpSpPr>
          <a:xfrm>
            <a:off x="7942677" y="4064607"/>
            <a:ext cx="774485" cy="704100"/>
            <a:chOff x="-40378075" y="3267450"/>
            <a:chExt cx="317425" cy="289075"/>
          </a:xfrm>
        </p:grpSpPr>
        <p:sp>
          <p:nvSpPr>
            <p:cNvPr id="1174" name="Google Shape;1174;p3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33"/>
          <p:cNvGrpSpPr/>
          <p:nvPr/>
        </p:nvGrpSpPr>
        <p:grpSpPr>
          <a:xfrm flipH="1" rot="8100000">
            <a:off x="867851" y="-127020"/>
            <a:ext cx="1015570" cy="1165616"/>
            <a:chOff x="3127875" y="1375823"/>
            <a:chExt cx="1074702" cy="1233486"/>
          </a:xfrm>
        </p:grpSpPr>
        <p:sp>
          <p:nvSpPr>
            <p:cNvPr id="1179" name="Google Shape;1179;p33"/>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3"/>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33"/>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1182" name="Google Shape;1182;p33"/>
          <p:cNvSpPr txBox="1"/>
          <p:nvPr>
            <p:ph idx="2" type="title"/>
          </p:nvPr>
        </p:nvSpPr>
        <p:spPr>
          <a:xfrm>
            <a:off x="1175625" y="1872500"/>
            <a:ext cx="29211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183" name="Google Shape;1183;p33"/>
          <p:cNvSpPr txBox="1"/>
          <p:nvPr>
            <p:ph idx="1" type="subTitle"/>
          </p:nvPr>
        </p:nvSpPr>
        <p:spPr>
          <a:xfrm>
            <a:off x="1175625" y="2354300"/>
            <a:ext cx="2921100" cy="67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4" name="Google Shape;1184;p33"/>
          <p:cNvSpPr txBox="1"/>
          <p:nvPr>
            <p:ph idx="3" type="title"/>
          </p:nvPr>
        </p:nvSpPr>
        <p:spPr>
          <a:xfrm>
            <a:off x="5013688" y="1872500"/>
            <a:ext cx="29211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185" name="Google Shape;1185;p33"/>
          <p:cNvSpPr txBox="1"/>
          <p:nvPr>
            <p:ph idx="4" type="subTitle"/>
          </p:nvPr>
        </p:nvSpPr>
        <p:spPr>
          <a:xfrm>
            <a:off x="5013695" y="2354300"/>
            <a:ext cx="2921100" cy="67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6" name="Google Shape;1186;p33"/>
          <p:cNvSpPr txBox="1"/>
          <p:nvPr>
            <p:ph idx="5" type="title"/>
          </p:nvPr>
        </p:nvSpPr>
        <p:spPr>
          <a:xfrm>
            <a:off x="1175625" y="3147300"/>
            <a:ext cx="29211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187" name="Google Shape;1187;p33"/>
          <p:cNvSpPr txBox="1"/>
          <p:nvPr>
            <p:ph idx="6" type="subTitle"/>
          </p:nvPr>
        </p:nvSpPr>
        <p:spPr>
          <a:xfrm>
            <a:off x="1175625" y="3629100"/>
            <a:ext cx="2921100" cy="67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8" name="Google Shape;1188;p33"/>
          <p:cNvSpPr txBox="1"/>
          <p:nvPr>
            <p:ph idx="7" type="title"/>
          </p:nvPr>
        </p:nvSpPr>
        <p:spPr>
          <a:xfrm>
            <a:off x="5013688" y="3147300"/>
            <a:ext cx="29211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189" name="Google Shape;1189;p33"/>
          <p:cNvSpPr txBox="1"/>
          <p:nvPr>
            <p:ph idx="8" type="subTitle"/>
          </p:nvPr>
        </p:nvSpPr>
        <p:spPr>
          <a:xfrm>
            <a:off x="5013695" y="3629100"/>
            <a:ext cx="2921100" cy="67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spTree>
      <p:nvGrpSpPr>
        <p:cNvPr id="1190" name="Shape 1190"/>
        <p:cNvGrpSpPr/>
        <p:nvPr/>
      </p:nvGrpSpPr>
      <p:grpSpPr>
        <a:xfrm>
          <a:off x="0" y="0"/>
          <a:ext cx="0" cy="0"/>
          <a:chOff x="0" y="0"/>
          <a:chExt cx="0" cy="0"/>
        </a:xfrm>
      </p:grpSpPr>
      <p:grpSp>
        <p:nvGrpSpPr>
          <p:cNvPr id="1191" name="Google Shape;1191;p34"/>
          <p:cNvGrpSpPr/>
          <p:nvPr/>
        </p:nvGrpSpPr>
        <p:grpSpPr>
          <a:xfrm>
            <a:off x="462020" y="374695"/>
            <a:ext cx="704097" cy="704096"/>
            <a:chOff x="4991425" y="3234750"/>
            <a:chExt cx="296175" cy="297225"/>
          </a:xfrm>
        </p:grpSpPr>
        <p:sp>
          <p:nvSpPr>
            <p:cNvPr id="1192" name="Google Shape;1192;p3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34"/>
          <p:cNvGrpSpPr/>
          <p:nvPr/>
        </p:nvGrpSpPr>
        <p:grpSpPr>
          <a:xfrm>
            <a:off x="317146" y="1376765"/>
            <a:ext cx="3108982" cy="3138203"/>
            <a:chOff x="2080900" y="1447625"/>
            <a:chExt cx="2787575" cy="2813775"/>
          </a:xfrm>
        </p:grpSpPr>
        <p:sp>
          <p:nvSpPr>
            <p:cNvPr id="1199" name="Google Shape;1199;p34"/>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34"/>
          <p:cNvGrpSpPr/>
          <p:nvPr/>
        </p:nvGrpSpPr>
        <p:grpSpPr>
          <a:xfrm>
            <a:off x="602875" y="1216575"/>
            <a:ext cx="7903873" cy="3046585"/>
            <a:chOff x="-428875" y="752038"/>
            <a:chExt cx="7903873" cy="3046585"/>
          </a:xfrm>
        </p:grpSpPr>
        <p:sp>
          <p:nvSpPr>
            <p:cNvPr id="1211" name="Google Shape;1211;p34"/>
            <p:cNvSpPr/>
            <p:nvPr/>
          </p:nvSpPr>
          <p:spPr>
            <a:xfrm>
              <a:off x="-428875" y="752038"/>
              <a:ext cx="7903872" cy="3046585"/>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428873" y="752044"/>
              <a:ext cx="790387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7216243"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6936775"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6658108"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a:off x="6700732" y="999330"/>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a:off x="7274576" y="916368"/>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a:off x="7274576" y="916368"/>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a:off x="6988198" y="909805"/>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34"/>
          <p:cNvGrpSpPr/>
          <p:nvPr/>
        </p:nvGrpSpPr>
        <p:grpSpPr>
          <a:xfrm rot="2700000">
            <a:off x="5771351" y="4097942"/>
            <a:ext cx="1015570" cy="1165616"/>
            <a:chOff x="3127875" y="1375823"/>
            <a:chExt cx="1074702" cy="1233486"/>
          </a:xfrm>
        </p:grpSpPr>
        <p:sp>
          <p:nvSpPr>
            <p:cNvPr id="1221" name="Google Shape;1221;p34"/>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4"/>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34"/>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
        <p:nvSpPr>
          <p:cNvPr id="1224" name="Google Shape;1224;p34"/>
          <p:cNvSpPr txBox="1"/>
          <p:nvPr>
            <p:ph idx="2" type="title"/>
          </p:nvPr>
        </p:nvSpPr>
        <p:spPr>
          <a:xfrm>
            <a:off x="713175" y="1694425"/>
            <a:ext cx="24540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225" name="Google Shape;1225;p34"/>
          <p:cNvSpPr txBox="1"/>
          <p:nvPr>
            <p:ph idx="1" type="subTitle"/>
          </p:nvPr>
        </p:nvSpPr>
        <p:spPr>
          <a:xfrm>
            <a:off x="713175" y="2131400"/>
            <a:ext cx="24540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6" name="Google Shape;1226;p34"/>
          <p:cNvSpPr txBox="1"/>
          <p:nvPr>
            <p:ph idx="3" type="title"/>
          </p:nvPr>
        </p:nvSpPr>
        <p:spPr>
          <a:xfrm>
            <a:off x="3344975" y="1694425"/>
            <a:ext cx="24540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227" name="Google Shape;1227;p34"/>
          <p:cNvSpPr txBox="1"/>
          <p:nvPr>
            <p:ph idx="4" type="subTitle"/>
          </p:nvPr>
        </p:nvSpPr>
        <p:spPr>
          <a:xfrm>
            <a:off x="3344976" y="2131400"/>
            <a:ext cx="24540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8" name="Google Shape;1228;p34"/>
          <p:cNvSpPr txBox="1"/>
          <p:nvPr>
            <p:ph idx="5" type="title"/>
          </p:nvPr>
        </p:nvSpPr>
        <p:spPr>
          <a:xfrm>
            <a:off x="5976771" y="1694425"/>
            <a:ext cx="24540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229" name="Google Shape;1229;p34"/>
          <p:cNvSpPr txBox="1"/>
          <p:nvPr>
            <p:ph idx="6" type="subTitle"/>
          </p:nvPr>
        </p:nvSpPr>
        <p:spPr>
          <a:xfrm>
            <a:off x="5976774" y="2131400"/>
            <a:ext cx="24540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0" name="Google Shape;1230;p34"/>
          <p:cNvSpPr txBox="1"/>
          <p:nvPr>
            <p:ph idx="7" type="title"/>
          </p:nvPr>
        </p:nvSpPr>
        <p:spPr>
          <a:xfrm>
            <a:off x="713175" y="3010175"/>
            <a:ext cx="24540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231" name="Google Shape;1231;p34"/>
          <p:cNvSpPr txBox="1"/>
          <p:nvPr>
            <p:ph idx="8" type="subTitle"/>
          </p:nvPr>
        </p:nvSpPr>
        <p:spPr>
          <a:xfrm>
            <a:off x="713175" y="3447150"/>
            <a:ext cx="24540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2" name="Google Shape;1232;p34"/>
          <p:cNvSpPr txBox="1"/>
          <p:nvPr>
            <p:ph idx="9" type="title"/>
          </p:nvPr>
        </p:nvSpPr>
        <p:spPr>
          <a:xfrm>
            <a:off x="3344975" y="3010175"/>
            <a:ext cx="24540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233" name="Google Shape;1233;p34"/>
          <p:cNvSpPr txBox="1"/>
          <p:nvPr>
            <p:ph idx="13" type="subTitle"/>
          </p:nvPr>
        </p:nvSpPr>
        <p:spPr>
          <a:xfrm>
            <a:off x="3344975" y="3447150"/>
            <a:ext cx="24540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4" name="Google Shape;1234;p34"/>
          <p:cNvSpPr txBox="1"/>
          <p:nvPr>
            <p:ph idx="14" type="title"/>
          </p:nvPr>
        </p:nvSpPr>
        <p:spPr>
          <a:xfrm>
            <a:off x="5976725" y="3010175"/>
            <a:ext cx="24540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3000"/>
              <a:buNone/>
              <a:defRPr>
                <a:latin typeface="Hind"/>
                <a:ea typeface="Hind"/>
                <a:cs typeface="Hind"/>
                <a:sym typeface="Hind"/>
              </a:defRPr>
            </a:lvl2pPr>
            <a:lvl3pPr lvl="2" rtl="0">
              <a:spcBef>
                <a:spcPts val="0"/>
              </a:spcBef>
              <a:spcAft>
                <a:spcPts val="0"/>
              </a:spcAft>
              <a:buSzPts val="3000"/>
              <a:buNone/>
              <a:defRPr>
                <a:latin typeface="Hind"/>
                <a:ea typeface="Hind"/>
                <a:cs typeface="Hind"/>
                <a:sym typeface="Hind"/>
              </a:defRPr>
            </a:lvl3pPr>
            <a:lvl4pPr lvl="3" rtl="0">
              <a:spcBef>
                <a:spcPts val="0"/>
              </a:spcBef>
              <a:spcAft>
                <a:spcPts val="0"/>
              </a:spcAft>
              <a:buSzPts val="3000"/>
              <a:buNone/>
              <a:defRPr>
                <a:latin typeface="Hind"/>
                <a:ea typeface="Hind"/>
                <a:cs typeface="Hind"/>
                <a:sym typeface="Hind"/>
              </a:defRPr>
            </a:lvl4pPr>
            <a:lvl5pPr lvl="4" rtl="0">
              <a:spcBef>
                <a:spcPts val="0"/>
              </a:spcBef>
              <a:spcAft>
                <a:spcPts val="0"/>
              </a:spcAft>
              <a:buSzPts val="3000"/>
              <a:buNone/>
              <a:defRPr>
                <a:latin typeface="Hind"/>
                <a:ea typeface="Hind"/>
                <a:cs typeface="Hind"/>
                <a:sym typeface="Hind"/>
              </a:defRPr>
            </a:lvl5pPr>
            <a:lvl6pPr lvl="5" rtl="0">
              <a:spcBef>
                <a:spcPts val="0"/>
              </a:spcBef>
              <a:spcAft>
                <a:spcPts val="0"/>
              </a:spcAft>
              <a:buSzPts val="3000"/>
              <a:buNone/>
              <a:defRPr>
                <a:latin typeface="Hind"/>
                <a:ea typeface="Hind"/>
                <a:cs typeface="Hind"/>
                <a:sym typeface="Hind"/>
              </a:defRPr>
            </a:lvl6pPr>
            <a:lvl7pPr lvl="6" rtl="0">
              <a:spcBef>
                <a:spcPts val="0"/>
              </a:spcBef>
              <a:spcAft>
                <a:spcPts val="0"/>
              </a:spcAft>
              <a:buSzPts val="3000"/>
              <a:buNone/>
              <a:defRPr>
                <a:latin typeface="Hind"/>
                <a:ea typeface="Hind"/>
                <a:cs typeface="Hind"/>
                <a:sym typeface="Hind"/>
              </a:defRPr>
            </a:lvl7pPr>
            <a:lvl8pPr lvl="7" rtl="0">
              <a:spcBef>
                <a:spcPts val="0"/>
              </a:spcBef>
              <a:spcAft>
                <a:spcPts val="0"/>
              </a:spcAft>
              <a:buSzPts val="3000"/>
              <a:buNone/>
              <a:defRPr>
                <a:latin typeface="Hind"/>
                <a:ea typeface="Hind"/>
                <a:cs typeface="Hind"/>
                <a:sym typeface="Hind"/>
              </a:defRPr>
            </a:lvl8pPr>
            <a:lvl9pPr lvl="8" rtl="0">
              <a:spcBef>
                <a:spcPts val="0"/>
              </a:spcBef>
              <a:spcAft>
                <a:spcPts val="0"/>
              </a:spcAft>
              <a:buSzPts val="3000"/>
              <a:buNone/>
              <a:defRPr>
                <a:latin typeface="Hind"/>
                <a:ea typeface="Hind"/>
                <a:cs typeface="Hind"/>
                <a:sym typeface="Hind"/>
              </a:defRPr>
            </a:lvl9pPr>
          </a:lstStyle>
          <a:p/>
        </p:txBody>
      </p:sp>
      <p:sp>
        <p:nvSpPr>
          <p:cNvPr id="1235" name="Google Shape;1235;p34"/>
          <p:cNvSpPr txBox="1"/>
          <p:nvPr>
            <p:ph idx="15" type="subTitle"/>
          </p:nvPr>
        </p:nvSpPr>
        <p:spPr>
          <a:xfrm>
            <a:off x="5976725" y="3447150"/>
            <a:ext cx="24540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spTree>
      <p:nvGrpSpPr>
        <p:cNvPr id="1236" name="Shape 1236"/>
        <p:cNvGrpSpPr/>
        <p:nvPr/>
      </p:nvGrpSpPr>
      <p:grpSpPr>
        <a:xfrm>
          <a:off x="0" y="0"/>
          <a:ext cx="0" cy="0"/>
          <a:chOff x="0" y="0"/>
          <a:chExt cx="0" cy="0"/>
        </a:xfrm>
      </p:grpSpPr>
      <p:grpSp>
        <p:nvGrpSpPr>
          <p:cNvPr id="1237" name="Google Shape;1237;p35"/>
          <p:cNvGrpSpPr/>
          <p:nvPr/>
        </p:nvGrpSpPr>
        <p:grpSpPr>
          <a:xfrm>
            <a:off x="660172" y="847827"/>
            <a:ext cx="3985807" cy="3510182"/>
            <a:chOff x="1350450" y="1461925"/>
            <a:chExt cx="3165600" cy="2787850"/>
          </a:xfrm>
        </p:grpSpPr>
        <p:sp>
          <p:nvSpPr>
            <p:cNvPr id="1238" name="Google Shape;1238;p35"/>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35"/>
          <p:cNvGrpSpPr/>
          <p:nvPr/>
        </p:nvGrpSpPr>
        <p:grpSpPr>
          <a:xfrm>
            <a:off x="1819259" y="416000"/>
            <a:ext cx="5279249" cy="4515050"/>
            <a:chOff x="3803550" y="1625950"/>
            <a:chExt cx="4417412" cy="4515050"/>
          </a:xfrm>
        </p:grpSpPr>
        <p:sp>
          <p:nvSpPr>
            <p:cNvPr id="1250" name="Google Shape;1250;p35"/>
            <p:cNvSpPr/>
            <p:nvPr/>
          </p:nvSpPr>
          <p:spPr>
            <a:xfrm>
              <a:off x="3803550" y="1625950"/>
              <a:ext cx="4417406" cy="451505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a:off x="3803556" y="1625956"/>
              <a:ext cx="441740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5"/>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5"/>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35"/>
          <p:cNvGrpSpPr/>
          <p:nvPr/>
        </p:nvGrpSpPr>
        <p:grpSpPr>
          <a:xfrm>
            <a:off x="7977864" y="4064632"/>
            <a:ext cx="704095" cy="704076"/>
            <a:chOff x="-48630025" y="3199700"/>
            <a:chExt cx="300100" cy="300900"/>
          </a:xfrm>
        </p:grpSpPr>
        <p:sp>
          <p:nvSpPr>
            <p:cNvPr id="1260" name="Google Shape;1260;p3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35"/>
          <p:cNvGrpSpPr/>
          <p:nvPr/>
        </p:nvGrpSpPr>
        <p:grpSpPr>
          <a:xfrm>
            <a:off x="2415609" y="233300"/>
            <a:ext cx="5279249" cy="4515050"/>
            <a:chOff x="3803550" y="1625950"/>
            <a:chExt cx="4417412" cy="4515050"/>
          </a:xfrm>
        </p:grpSpPr>
        <p:sp>
          <p:nvSpPr>
            <p:cNvPr id="1264" name="Google Shape;1264;p35"/>
            <p:cNvSpPr/>
            <p:nvPr/>
          </p:nvSpPr>
          <p:spPr>
            <a:xfrm>
              <a:off x="3803550" y="1625950"/>
              <a:ext cx="4417406" cy="451505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a:off x="3803556" y="1625956"/>
              <a:ext cx="441740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5"/>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5"/>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5"/>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5"/>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5"/>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35"/>
          <p:cNvSpPr/>
          <p:nvPr/>
        </p:nvSpPr>
        <p:spPr>
          <a:xfrm>
            <a:off x="2512650" y="730425"/>
            <a:ext cx="5086200" cy="392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5"/>
          <p:cNvSpPr txBox="1"/>
          <p:nvPr>
            <p:ph type="title"/>
          </p:nvPr>
        </p:nvSpPr>
        <p:spPr>
          <a:xfrm>
            <a:off x="2890225" y="557850"/>
            <a:ext cx="4295700" cy="1421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64CF64"/>
              </a:buClr>
              <a:buSzPts val="2800"/>
              <a:buNone/>
              <a:defRPr sz="8100">
                <a:solidFill>
                  <a:schemeClr val="dk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grpSp>
        <p:nvGrpSpPr>
          <p:cNvPr id="1275" name="Google Shape;1275;p35"/>
          <p:cNvGrpSpPr/>
          <p:nvPr/>
        </p:nvGrpSpPr>
        <p:grpSpPr>
          <a:xfrm flipH="1" rot="2700000">
            <a:off x="8015313" y="421844"/>
            <a:ext cx="1015722" cy="1165791"/>
            <a:chOff x="3127875" y="1375823"/>
            <a:chExt cx="1074702" cy="1233486"/>
          </a:xfrm>
        </p:grpSpPr>
        <p:sp>
          <p:nvSpPr>
            <p:cNvPr id="1276" name="Google Shape;1276;p35"/>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5"/>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35"/>
          <p:cNvSpPr txBox="1"/>
          <p:nvPr>
            <p:ph idx="1" type="subTitle"/>
          </p:nvPr>
        </p:nvSpPr>
        <p:spPr>
          <a:xfrm>
            <a:off x="3339013" y="1750900"/>
            <a:ext cx="3398100" cy="11544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9" name="Google Shape;1279;p35"/>
          <p:cNvSpPr txBox="1"/>
          <p:nvPr/>
        </p:nvSpPr>
        <p:spPr>
          <a:xfrm>
            <a:off x="3186613" y="3430675"/>
            <a:ext cx="3702900" cy="7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Hind"/>
                <a:ea typeface="Hind"/>
                <a:cs typeface="Hind"/>
                <a:sym typeface="Hind"/>
              </a:rPr>
              <a:t>CREDITS: This presentation template was created by </a:t>
            </a:r>
            <a:r>
              <a:rPr b="1" lang="en" sz="1200">
                <a:solidFill>
                  <a:schemeClr val="dk2"/>
                </a:solidFill>
                <a:uFill>
                  <a:noFill/>
                </a:uFill>
                <a:latin typeface="Hind"/>
                <a:ea typeface="Hind"/>
                <a:cs typeface="Hind"/>
                <a:sym typeface="Hind"/>
                <a:hlinkClick r:id="rId2">
                  <a:extLst>
                    <a:ext uri="{A12FA001-AC4F-418D-AE19-62706E023703}">
                      <ahyp:hlinkClr val="tx"/>
                    </a:ext>
                  </a:extLst>
                </a:hlinkClick>
              </a:rPr>
              <a:t>Slidesgo</a:t>
            </a:r>
            <a:r>
              <a:rPr lang="en" sz="1200">
                <a:solidFill>
                  <a:schemeClr val="dk2"/>
                </a:solidFill>
                <a:latin typeface="Hind"/>
                <a:ea typeface="Hind"/>
                <a:cs typeface="Hind"/>
                <a:sym typeface="Hind"/>
              </a:rPr>
              <a:t>, including icons by </a:t>
            </a:r>
            <a:r>
              <a:rPr b="1" lang="en" sz="1200">
                <a:solidFill>
                  <a:schemeClr val="dk2"/>
                </a:solidFill>
                <a:uFill>
                  <a:noFill/>
                </a:uFill>
                <a:latin typeface="Hind"/>
                <a:ea typeface="Hind"/>
                <a:cs typeface="Hind"/>
                <a:sym typeface="Hind"/>
                <a:hlinkClick r:id="rId3">
                  <a:extLst>
                    <a:ext uri="{A12FA001-AC4F-418D-AE19-62706E023703}">
                      <ahyp:hlinkClr val="tx"/>
                    </a:ext>
                  </a:extLst>
                </a:hlinkClick>
              </a:rPr>
              <a:t>Flaticon</a:t>
            </a:r>
            <a:r>
              <a:rPr lang="en" sz="1200">
                <a:solidFill>
                  <a:schemeClr val="dk2"/>
                </a:solidFill>
                <a:latin typeface="Hind"/>
                <a:ea typeface="Hind"/>
                <a:cs typeface="Hind"/>
                <a:sym typeface="Hind"/>
              </a:rPr>
              <a:t>, infographics &amp; images by </a:t>
            </a:r>
            <a:r>
              <a:rPr b="1" lang="en" sz="1200">
                <a:solidFill>
                  <a:schemeClr val="dk2"/>
                </a:solidFill>
                <a:uFill>
                  <a:noFill/>
                </a:uFill>
                <a:latin typeface="Hind"/>
                <a:ea typeface="Hind"/>
                <a:cs typeface="Hind"/>
                <a:sym typeface="Hind"/>
                <a:hlinkClick r:id="rId4">
                  <a:extLst>
                    <a:ext uri="{A12FA001-AC4F-418D-AE19-62706E023703}">
                      <ahyp:hlinkClr val="tx"/>
                    </a:ext>
                  </a:extLst>
                </a:hlinkClick>
              </a:rPr>
              <a:t>Freepik</a:t>
            </a:r>
            <a:r>
              <a:rPr lang="en" sz="1200">
                <a:solidFill>
                  <a:schemeClr val="dk2"/>
                </a:solidFill>
                <a:latin typeface="Hind"/>
                <a:ea typeface="Hind"/>
                <a:cs typeface="Hind"/>
                <a:sym typeface="Hind"/>
              </a:rPr>
              <a:t> </a:t>
            </a:r>
            <a:endParaRPr sz="1200">
              <a:solidFill>
                <a:schemeClr val="dk2"/>
              </a:solidFill>
              <a:latin typeface="Hind"/>
              <a:ea typeface="Hind"/>
              <a:cs typeface="Hind"/>
              <a:sym typeface="Hin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1">
    <p:spTree>
      <p:nvGrpSpPr>
        <p:cNvPr id="1280" name="Shape 1280"/>
        <p:cNvGrpSpPr/>
        <p:nvPr/>
      </p:nvGrpSpPr>
      <p:grpSpPr>
        <a:xfrm>
          <a:off x="0" y="0"/>
          <a:ext cx="0" cy="0"/>
          <a:chOff x="0" y="0"/>
          <a:chExt cx="0" cy="0"/>
        </a:xfrm>
      </p:grpSpPr>
      <p:grpSp>
        <p:nvGrpSpPr>
          <p:cNvPr id="1281" name="Google Shape;1281;p36"/>
          <p:cNvGrpSpPr/>
          <p:nvPr/>
        </p:nvGrpSpPr>
        <p:grpSpPr>
          <a:xfrm flipH="1">
            <a:off x="1374840" y="1066371"/>
            <a:ext cx="3627819" cy="3138165"/>
            <a:chOff x="1864800" y="1462225"/>
            <a:chExt cx="3222150" cy="2787250"/>
          </a:xfrm>
        </p:grpSpPr>
        <p:sp>
          <p:nvSpPr>
            <p:cNvPr id="1282" name="Google Shape;1282;p36"/>
            <p:cNvSpPr/>
            <p:nvPr/>
          </p:nvSpPr>
          <p:spPr>
            <a:xfrm>
              <a:off x="1864800" y="1462225"/>
              <a:ext cx="3222150" cy="2787250"/>
            </a:xfrm>
            <a:custGeom>
              <a:rect b="b" l="l" r="r" t="t"/>
              <a:pathLst>
                <a:path extrusionOk="0" fill="none" h="111490" w="128886">
                  <a:moveTo>
                    <a:pt x="8704" y="0"/>
                  </a:moveTo>
                  <a:lnTo>
                    <a:pt x="120194" y="0"/>
                  </a:lnTo>
                  <a:cubicBezTo>
                    <a:pt x="126457" y="9204"/>
                    <a:pt x="128886" y="19324"/>
                    <a:pt x="127386" y="30349"/>
                  </a:cubicBezTo>
                  <a:cubicBezTo>
                    <a:pt x="126195" y="39112"/>
                    <a:pt x="123111" y="47470"/>
                    <a:pt x="120147" y="55745"/>
                  </a:cubicBezTo>
                  <a:cubicBezTo>
                    <a:pt x="117087" y="64258"/>
                    <a:pt x="113872" y="72890"/>
                    <a:pt x="112789" y="81927"/>
                  </a:cubicBezTo>
                  <a:cubicBezTo>
                    <a:pt x="111491" y="92690"/>
                    <a:pt x="113991" y="102536"/>
                    <a:pt x="120087" y="111490"/>
                  </a:cubicBezTo>
                  <a:lnTo>
                    <a:pt x="8585" y="111490"/>
                  </a:lnTo>
                  <a:cubicBezTo>
                    <a:pt x="2489" y="102536"/>
                    <a:pt x="1" y="92690"/>
                    <a:pt x="1287" y="81927"/>
                  </a:cubicBezTo>
                  <a:cubicBezTo>
                    <a:pt x="2382" y="72890"/>
                    <a:pt x="5585" y="64258"/>
                    <a:pt x="8645" y="55745"/>
                  </a:cubicBezTo>
                  <a:cubicBezTo>
                    <a:pt x="11621" y="47470"/>
                    <a:pt x="14693" y="39112"/>
                    <a:pt x="15884" y="30349"/>
                  </a:cubicBezTo>
                  <a:cubicBezTo>
                    <a:pt x="17384" y="19324"/>
                    <a:pt x="14967" y="9204"/>
                    <a:pt x="870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6"/>
            <p:cNvSpPr/>
            <p:nvPr/>
          </p:nvSpPr>
          <p:spPr>
            <a:xfrm>
              <a:off x="1894575" y="378512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6"/>
            <p:cNvSpPr/>
            <p:nvPr/>
          </p:nvSpPr>
          <p:spPr>
            <a:xfrm>
              <a:off x="1932075" y="3320475"/>
              <a:ext cx="2787575" cy="25"/>
            </a:xfrm>
            <a:custGeom>
              <a:rect b="b" l="l" r="r" t="t"/>
              <a:pathLst>
                <a:path extrusionOk="0" fill="none" h="1" w="111503">
                  <a:moveTo>
                    <a:pt x="0"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6"/>
            <p:cNvSpPr/>
            <p:nvPr/>
          </p:nvSpPr>
          <p:spPr>
            <a:xfrm>
              <a:off x="2080900" y="28558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6"/>
            <p:cNvSpPr/>
            <p:nvPr/>
          </p:nvSpPr>
          <p:spPr>
            <a:xfrm>
              <a:off x="2229725" y="2391200"/>
              <a:ext cx="2787275" cy="25"/>
            </a:xfrm>
            <a:custGeom>
              <a:rect b="b" l="l" r="r" t="t"/>
              <a:pathLst>
                <a:path extrusionOk="0" fill="none" h="1" w="111491">
                  <a:moveTo>
                    <a:pt x="1" y="0"/>
                  </a:moveTo>
                  <a:lnTo>
                    <a:pt x="111491"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6"/>
            <p:cNvSpPr/>
            <p:nvPr/>
          </p:nvSpPr>
          <p:spPr>
            <a:xfrm>
              <a:off x="2267225" y="1926550"/>
              <a:ext cx="2787300" cy="25"/>
            </a:xfrm>
            <a:custGeom>
              <a:rect b="b" l="l" r="r" t="t"/>
              <a:pathLst>
                <a:path extrusionOk="0" fill="none" h="1" w="111492">
                  <a:moveTo>
                    <a:pt x="1" y="1"/>
                  </a:moveTo>
                  <a:lnTo>
                    <a:pt x="111491"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6"/>
            <p:cNvSpPr/>
            <p:nvPr/>
          </p:nvSpPr>
          <p:spPr>
            <a:xfrm>
              <a:off x="4187725" y="1462225"/>
              <a:ext cx="434600" cy="2787250"/>
            </a:xfrm>
            <a:custGeom>
              <a:rect b="b" l="l" r="r" t="t"/>
              <a:pathLst>
                <a:path extrusionOk="0" fill="none" h="111490" w="17384">
                  <a:moveTo>
                    <a:pt x="8704" y="0"/>
                  </a:moveTo>
                  <a:cubicBezTo>
                    <a:pt x="14966" y="9204"/>
                    <a:pt x="17383" y="19324"/>
                    <a:pt x="15883" y="30349"/>
                  </a:cubicBezTo>
                  <a:cubicBezTo>
                    <a:pt x="14692" y="39112"/>
                    <a:pt x="11621" y="47470"/>
                    <a:pt x="8644" y="55745"/>
                  </a:cubicBezTo>
                  <a:cubicBezTo>
                    <a:pt x="5584" y="64258"/>
                    <a:pt x="2381" y="72890"/>
                    <a:pt x="1286" y="81927"/>
                  </a:cubicBezTo>
                  <a:cubicBezTo>
                    <a:pt x="0" y="92690"/>
                    <a:pt x="2488" y="102536"/>
                    <a:pt x="8584"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6"/>
            <p:cNvSpPr/>
            <p:nvPr/>
          </p:nvSpPr>
          <p:spPr>
            <a:xfrm>
              <a:off x="3723075" y="1462225"/>
              <a:ext cx="434600" cy="2787250"/>
            </a:xfrm>
            <a:custGeom>
              <a:rect b="b" l="l" r="r" t="t"/>
              <a:pathLst>
                <a:path extrusionOk="0" fill="none" h="111490" w="17384">
                  <a:moveTo>
                    <a:pt x="8704" y="0"/>
                  </a:moveTo>
                  <a:cubicBezTo>
                    <a:pt x="14967" y="9204"/>
                    <a:pt x="17384" y="19324"/>
                    <a:pt x="15895" y="30349"/>
                  </a:cubicBezTo>
                  <a:cubicBezTo>
                    <a:pt x="14705" y="39112"/>
                    <a:pt x="11621" y="47470"/>
                    <a:pt x="8644" y="55745"/>
                  </a:cubicBezTo>
                  <a:cubicBezTo>
                    <a:pt x="5584" y="64258"/>
                    <a:pt x="2382" y="72890"/>
                    <a:pt x="1298" y="81927"/>
                  </a:cubicBezTo>
                  <a:cubicBezTo>
                    <a:pt x="0" y="92690"/>
                    <a:pt x="2489"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6"/>
            <p:cNvSpPr/>
            <p:nvPr/>
          </p:nvSpPr>
          <p:spPr>
            <a:xfrm>
              <a:off x="3258425" y="1462225"/>
              <a:ext cx="434900" cy="2787250"/>
            </a:xfrm>
            <a:custGeom>
              <a:rect b="b" l="l" r="r" t="t"/>
              <a:pathLst>
                <a:path extrusionOk="0" fill="none" h="111490" w="17396">
                  <a:moveTo>
                    <a:pt x="8704" y="0"/>
                  </a:moveTo>
                  <a:cubicBezTo>
                    <a:pt x="14967" y="9204"/>
                    <a:pt x="17396" y="19324"/>
                    <a:pt x="15896" y="30349"/>
                  </a:cubicBezTo>
                  <a:cubicBezTo>
                    <a:pt x="14705" y="39112"/>
                    <a:pt x="11621" y="47470"/>
                    <a:pt x="8645" y="55745"/>
                  </a:cubicBezTo>
                  <a:cubicBezTo>
                    <a:pt x="5585" y="64258"/>
                    <a:pt x="2382" y="72890"/>
                    <a:pt x="1299" y="81927"/>
                  </a:cubicBezTo>
                  <a:cubicBezTo>
                    <a:pt x="1" y="92690"/>
                    <a:pt x="2501"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6"/>
            <p:cNvSpPr/>
            <p:nvPr/>
          </p:nvSpPr>
          <p:spPr>
            <a:xfrm>
              <a:off x="2793800" y="1462225"/>
              <a:ext cx="434900" cy="2787250"/>
            </a:xfrm>
            <a:custGeom>
              <a:rect b="b" l="l" r="r" t="t"/>
              <a:pathLst>
                <a:path extrusionOk="0" fill="none" h="111490" w="17396">
                  <a:moveTo>
                    <a:pt x="8704" y="0"/>
                  </a:moveTo>
                  <a:cubicBezTo>
                    <a:pt x="14966" y="9204"/>
                    <a:pt x="17395" y="19324"/>
                    <a:pt x="15895" y="30349"/>
                  </a:cubicBezTo>
                  <a:cubicBezTo>
                    <a:pt x="14704" y="39112"/>
                    <a:pt x="11621" y="47470"/>
                    <a:pt x="8644" y="55745"/>
                  </a:cubicBezTo>
                  <a:cubicBezTo>
                    <a:pt x="5596" y="64258"/>
                    <a:pt x="2381" y="72890"/>
                    <a:pt x="1298" y="81927"/>
                  </a:cubicBezTo>
                  <a:cubicBezTo>
                    <a:pt x="0" y="92690"/>
                    <a:pt x="2500" y="102536"/>
                    <a:pt x="8596"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6"/>
            <p:cNvSpPr/>
            <p:nvPr/>
          </p:nvSpPr>
          <p:spPr>
            <a:xfrm>
              <a:off x="2329150" y="1462225"/>
              <a:ext cx="434900" cy="2787250"/>
            </a:xfrm>
            <a:custGeom>
              <a:rect b="b" l="l" r="r" t="t"/>
              <a:pathLst>
                <a:path extrusionOk="0" fill="none" h="111490" w="17396">
                  <a:moveTo>
                    <a:pt x="8716" y="0"/>
                  </a:moveTo>
                  <a:cubicBezTo>
                    <a:pt x="14978" y="9204"/>
                    <a:pt x="17395" y="19324"/>
                    <a:pt x="15895" y="30349"/>
                  </a:cubicBezTo>
                  <a:cubicBezTo>
                    <a:pt x="14705" y="39112"/>
                    <a:pt x="11621" y="47470"/>
                    <a:pt x="8656" y="55745"/>
                  </a:cubicBezTo>
                  <a:cubicBezTo>
                    <a:pt x="5596" y="64258"/>
                    <a:pt x="2382" y="72890"/>
                    <a:pt x="1298" y="81927"/>
                  </a:cubicBezTo>
                  <a:cubicBezTo>
                    <a:pt x="0" y="92690"/>
                    <a:pt x="2501" y="102536"/>
                    <a:pt x="8597"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36"/>
          <p:cNvGrpSpPr/>
          <p:nvPr/>
        </p:nvGrpSpPr>
        <p:grpSpPr>
          <a:xfrm>
            <a:off x="1164000" y="699425"/>
            <a:ext cx="2876329" cy="3872059"/>
            <a:chOff x="5344550" y="1625975"/>
            <a:chExt cx="2876329" cy="3872059"/>
          </a:xfrm>
        </p:grpSpPr>
        <p:sp>
          <p:nvSpPr>
            <p:cNvPr id="1294" name="Google Shape;1294;p36"/>
            <p:cNvSpPr/>
            <p:nvPr/>
          </p:nvSpPr>
          <p:spPr>
            <a:xfrm>
              <a:off x="5344550" y="1625987"/>
              <a:ext cx="2876326" cy="387204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6"/>
            <p:cNvSpPr/>
            <p:nvPr/>
          </p:nvSpPr>
          <p:spPr>
            <a:xfrm>
              <a:off x="5344553" y="1625975"/>
              <a:ext cx="287632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6"/>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6"/>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6"/>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6"/>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6"/>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2">
    <p:spTree>
      <p:nvGrpSpPr>
        <p:cNvPr id="1303" name="Shape 1303"/>
        <p:cNvGrpSpPr/>
        <p:nvPr/>
      </p:nvGrpSpPr>
      <p:grpSpPr>
        <a:xfrm>
          <a:off x="0" y="0"/>
          <a:ext cx="0" cy="0"/>
          <a:chOff x="0" y="0"/>
          <a:chExt cx="0" cy="0"/>
        </a:xfrm>
      </p:grpSpPr>
      <p:grpSp>
        <p:nvGrpSpPr>
          <p:cNvPr id="1304" name="Google Shape;1304;p37"/>
          <p:cNvGrpSpPr/>
          <p:nvPr/>
        </p:nvGrpSpPr>
        <p:grpSpPr>
          <a:xfrm>
            <a:off x="477196" y="1244240"/>
            <a:ext cx="3108982" cy="3138203"/>
            <a:chOff x="2080900" y="1447625"/>
            <a:chExt cx="2787575" cy="2813775"/>
          </a:xfrm>
        </p:grpSpPr>
        <p:sp>
          <p:nvSpPr>
            <p:cNvPr id="1305" name="Google Shape;1305;p37"/>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7"/>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7"/>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7"/>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7"/>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37"/>
          <p:cNvGrpSpPr/>
          <p:nvPr/>
        </p:nvGrpSpPr>
        <p:grpSpPr>
          <a:xfrm>
            <a:off x="762925" y="1084050"/>
            <a:ext cx="7903873" cy="3046585"/>
            <a:chOff x="-428875" y="752038"/>
            <a:chExt cx="7903873" cy="3046585"/>
          </a:xfrm>
        </p:grpSpPr>
        <p:sp>
          <p:nvSpPr>
            <p:cNvPr id="1317" name="Google Shape;1317;p37"/>
            <p:cNvSpPr/>
            <p:nvPr/>
          </p:nvSpPr>
          <p:spPr>
            <a:xfrm>
              <a:off x="-428875" y="752038"/>
              <a:ext cx="7903872" cy="3046585"/>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7"/>
            <p:cNvSpPr/>
            <p:nvPr/>
          </p:nvSpPr>
          <p:spPr>
            <a:xfrm>
              <a:off x="-428873" y="752044"/>
              <a:ext cx="790387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7"/>
            <p:cNvSpPr/>
            <p:nvPr/>
          </p:nvSpPr>
          <p:spPr>
            <a:xfrm>
              <a:off x="7216243"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7"/>
            <p:cNvSpPr/>
            <p:nvPr/>
          </p:nvSpPr>
          <p:spPr>
            <a:xfrm>
              <a:off x="6936775"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7"/>
            <p:cNvSpPr/>
            <p:nvPr/>
          </p:nvSpPr>
          <p:spPr>
            <a:xfrm>
              <a:off x="6658108"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7"/>
            <p:cNvSpPr/>
            <p:nvPr/>
          </p:nvSpPr>
          <p:spPr>
            <a:xfrm>
              <a:off x="6700732" y="999330"/>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7"/>
            <p:cNvSpPr/>
            <p:nvPr/>
          </p:nvSpPr>
          <p:spPr>
            <a:xfrm>
              <a:off x="7274576" y="916368"/>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p:nvPr/>
          </p:nvSpPr>
          <p:spPr>
            <a:xfrm>
              <a:off x="7274576" y="916368"/>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7"/>
            <p:cNvSpPr/>
            <p:nvPr/>
          </p:nvSpPr>
          <p:spPr>
            <a:xfrm>
              <a:off x="6988198" y="909805"/>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3">
    <p:spTree>
      <p:nvGrpSpPr>
        <p:cNvPr id="1326" name="Shape 1326"/>
        <p:cNvGrpSpPr/>
        <p:nvPr/>
      </p:nvGrpSpPr>
      <p:grpSpPr>
        <a:xfrm>
          <a:off x="0" y="0"/>
          <a:ext cx="0" cy="0"/>
          <a:chOff x="0" y="0"/>
          <a:chExt cx="0" cy="0"/>
        </a:xfrm>
      </p:grpSpPr>
      <p:grpSp>
        <p:nvGrpSpPr>
          <p:cNvPr id="1327" name="Google Shape;1327;p38"/>
          <p:cNvGrpSpPr/>
          <p:nvPr/>
        </p:nvGrpSpPr>
        <p:grpSpPr>
          <a:xfrm flipH="1">
            <a:off x="4916090" y="1088277"/>
            <a:ext cx="3627778" cy="3194876"/>
            <a:chOff x="1350450" y="1461925"/>
            <a:chExt cx="3165600" cy="2787850"/>
          </a:xfrm>
        </p:grpSpPr>
        <p:sp>
          <p:nvSpPr>
            <p:cNvPr id="1328" name="Google Shape;1328;p38"/>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38"/>
          <p:cNvGrpSpPr/>
          <p:nvPr/>
        </p:nvGrpSpPr>
        <p:grpSpPr>
          <a:xfrm>
            <a:off x="4993625" y="1418925"/>
            <a:ext cx="3014389" cy="1848438"/>
            <a:chOff x="5206500" y="1625950"/>
            <a:chExt cx="3014389" cy="1848438"/>
          </a:xfrm>
        </p:grpSpPr>
        <p:sp>
          <p:nvSpPr>
            <p:cNvPr id="1340" name="Google Shape;1340;p38"/>
            <p:cNvSpPr/>
            <p:nvPr/>
          </p:nvSpPr>
          <p:spPr>
            <a:xfrm>
              <a:off x="5206500" y="1625950"/>
              <a:ext cx="3014385" cy="184843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5206504" y="1625956"/>
              <a:ext cx="3014385"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38"/>
          <p:cNvGrpSpPr/>
          <p:nvPr/>
        </p:nvGrpSpPr>
        <p:grpSpPr>
          <a:xfrm>
            <a:off x="4693175" y="1768100"/>
            <a:ext cx="3014389" cy="1848438"/>
            <a:chOff x="5206500" y="1625950"/>
            <a:chExt cx="3014389" cy="1848438"/>
          </a:xfrm>
        </p:grpSpPr>
        <p:sp>
          <p:nvSpPr>
            <p:cNvPr id="1350" name="Google Shape;1350;p38"/>
            <p:cNvSpPr/>
            <p:nvPr/>
          </p:nvSpPr>
          <p:spPr>
            <a:xfrm>
              <a:off x="5206500" y="1625950"/>
              <a:ext cx="3014385" cy="184843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5206504" y="1625956"/>
              <a:ext cx="3014385"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4">
    <p:spTree>
      <p:nvGrpSpPr>
        <p:cNvPr id="1359" name="Shape 1359"/>
        <p:cNvGrpSpPr/>
        <p:nvPr/>
      </p:nvGrpSpPr>
      <p:grpSpPr>
        <a:xfrm>
          <a:off x="0" y="0"/>
          <a:ext cx="0" cy="0"/>
          <a:chOff x="0" y="0"/>
          <a:chExt cx="0" cy="0"/>
        </a:xfrm>
      </p:grpSpPr>
      <p:grpSp>
        <p:nvGrpSpPr>
          <p:cNvPr id="1360" name="Google Shape;1360;p39"/>
          <p:cNvGrpSpPr/>
          <p:nvPr/>
        </p:nvGrpSpPr>
        <p:grpSpPr>
          <a:xfrm>
            <a:off x="1096190" y="662234"/>
            <a:ext cx="3627819" cy="3138165"/>
            <a:chOff x="1864800" y="1462225"/>
            <a:chExt cx="3222150" cy="2787250"/>
          </a:xfrm>
        </p:grpSpPr>
        <p:sp>
          <p:nvSpPr>
            <p:cNvPr id="1361" name="Google Shape;1361;p39"/>
            <p:cNvSpPr/>
            <p:nvPr/>
          </p:nvSpPr>
          <p:spPr>
            <a:xfrm>
              <a:off x="1864800" y="1462225"/>
              <a:ext cx="3222150" cy="2787250"/>
            </a:xfrm>
            <a:custGeom>
              <a:rect b="b" l="l" r="r" t="t"/>
              <a:pathLst>
                <a:path extrusionOk="0" fill="none" h="111490" w="128886">
                  <a:moveTo>
                    <a:pt x="8704" y="0"/>
                  </a:moveTo>
                  <a:lnTo>
                    <a:pt x="120194" y="0"/>
                  </a:lnTo>
                  <a:cubicBezTo>
                    <a:pt x="126457" y="9204"/>
                    <a:pt x="128886" y="19324"/>
                    <a:pt x="127386" y="30349"/>
                  </a:cubicBezTo>
                  <a:cubicBezTo>
                    <a:pt x="126195" y="39112"/>
                    <a:pt x="123111" y="47470"/>
                    <a:pt x="120147" y="55745"/>
                  </a:cubicBezTo>
                  <a:cubicBezTo>
                    <a:pt x="117087" y="64258"/>
                    <a:pt x="113872" y="72890"/>
                    <a:pt x="112789" y="81927"/>
                  </a:cubicBezTo>
                  <a:cubicBezTo>
                    <a:pt x="111491" y="92690"/>
                    <a:pt x="113991" y="102536"/>
                    <a:pt x="120087" y="111490"/>
                  </a:cubicBezTo>
                  <a:lnTo>
                    <a:pt x="8585" y="111490"/>
                  </a:lnTo>
                  <a:cubicBezTo>
                    <a:pt x="2489" y="102536"/>
                    <a:pt x="1" y="92690"/>
                    <a:pt x="1287" y="81927"/>
                  </a:cubicBezTo>
                  <a:cubicBezTo>
                    <a:pt x="2382" y="72890"/>
                    <a:pt x="5585" y="64258"/>
                    <a:pt x="8645" y="55745"/>
                  </a:cubicBezTo>
                  <a:cubicBezTo>
                    <a:pt x="11621" y="47470"/>
                    <a:pt x="14693" y="39112"/>
                    <a:pt x="15884" y="30349"/>
                  </a:cubicBezTo>
                  <a:cubicBezTo>
                    <a:pt x="17384" y="19324"/>
                    <a:pt x="14967" y="9204"/>
                    <a:pt x="870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a:off x="1894575" y="378512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9"/>
            <p:cNvSpPr/>
            <p:nvPr/>
          </p:nvSpPr>
          <p:spPr>
            <a:xfrm>
              <a:off x="1932075" y="3320475"/>
              <a:ext cx="2787575" cy="25"/>
            </a:xfrm>
            <a:custGeom>
              <a:rect b="b" l="l" r="r" t="t"/>
              <a:pathLst>
                <a:path extrusionOk="0" fill="none" h="1" w="111503">
                  <a:moveTo>
                    <a:pt x="0"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9"/>
            <p:cNvSpPr/>
            <p:nvPr/>
          </p:nvSpPr>
          <p:spPr>
            <a:xfrm>
              <a:off x="2080900" y="28558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a:off x="2229725" y="2391200"/>
              <a:ext cx="2787275" cy="25"/>
            </a:xfrm>
            <a:custGeom>
              <a:rect b="b" l="l" r="r" t="t"/>
              <a:pathLst>
                <a:path extrusionOk="0" fill="none" h="1" w="111491">
                  <a:moveTo>
                    <a:pt x="1" y="0"/>
                  </a:moveTo>
                  <a:lnTo>
                    <a:pt x="111491"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p:nvPr/>
          </p:nvSpPr>
          <p:spPr>
            <a:xfrm>
              <a:off x="2267225" y="1926550"/>
              <a:ext cx="2787300" cy="25"/>
            </a:xfrm>
            <a:custGeom>
              <a:rect b="b" l="l" r="r" t="t"/>
              <a:pathLst>
                <a:path extrusionOk="0" fill="none" h="1" w="111492">
                  <a:moveTo>
                    <a:pt x="1" y="1"/>
                  </a:moveTo>
                  <a:lnTo>
                    <a:pt x="111491"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9"/>
            <p:cNvSpPr/>
            <p:nvPr/>
          </p:nvSpPr>
          <p:spPr>
            <a:xfrm>
              <a:off x="4187725" y="1462225"/>
              <a:ext cx="434600" cy="2787250"/>
            </a:xfrm>
            <a:custGeom>
              <a:rect b="b" l="l" r="r" t="t"/>
              <a:pathLst>
                <a:path extrusionOk="0" fill="none" h="111490" w="17384">
                  <a:moveTo>
                    <a:pt x="8704" y="0"/>
                  </a:moveTo>
                  <a:cubicBezTo>
                    <a:pt x="14966" y="9204"/>
                    <a:pt x="17383" y="19324"/>
                    <a:pt x="15883" y="30349"/>
                  </a:cubicBezTo>
                  <a:cubicBezTo>
                    <a:pt x="14692" y="39112"/>
                    <a:pt x="11621" y="47470"/>
                    <a:pt x="8644" y="55745"/>
                  </a:cubicBezTo>
                  <a:cubicBezTo>
                    <a:pt x="5584" y="64258"/>
                    <a:pt x="2381" y="72890"/>
                    <a:pt x="1286" y="81927"/>
                  </a:cubicBezTo>
                  <a:cubicBezTo>
                    <a:pt x="0" y="92690"/>
                    <a:pt x="2488" y="102536"/>
                    <a:pt x="8584"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9"/>
            <p:cNvSpPr/>
            <p:nvPr/>
          </p:nvSpPr>
          <p:spPr>
            <a:xfrm>
              <a:off x="3723075" y="1462225"/>
              <a:ext cx="434600" cy="2787250"/>
            </a:xfrm>
            <a:custGeom>
              <a:rect b="b" l="l" r="r" t="t"/>
              <a:pathLst>
                <a:path extrusionOk="0" fill="none" h="111490" w="17384">
                  <a:moveTo>
                    <a:pt x="8704" y="0"/>
                  </a:moveTo>
                  <a:cubicBezTo>
                    <a:pt x="14967" y="9204"/>
                    <a:pt x="17384" y="19324"/>
                    <a:pt x="15895" y="30349"/>
                  </a:cubicBezTo>
                  <a:cubicBezTo>
                    <a:pt x="14705" y="39112"/>
                    <a:pt x="11621" y="47470"/>
                    <a:pt x="8644" y="55745"/>
                  </a:cubicBezTo>
                  <a:cubicBezTo>
                    <a:pt x="5584" y="64258"/>
                    <a:pt x="2382" y="72890"/>
                    <a:pt x="1298" y="81927"/>
                  </a:cubicBezTo>
                  <a:cubicBezTo>
                    <a:pt x="0" y="92690"/>
                    <a:pt x="2489"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9"/>
            <p:cNvSpPr/>
            <p:nvPr/>
          </p:nvSpPr>
          <p:spPr>
            <a:xfrm>
              <a:off x="3258425" y="1462225"/>
              <a:ext cx="434900" cy="2787250"/>
            </a:xfrm>
            <a:custGeom>
              <a:rect b="b" l="l" r="r" t="t"/>
              <a:pathLst>
                <a:path extrusionOk="0" fill="none" h="111490" w="17396">
                  <a:moveTo>
                    <a:pt x="8704" y="0"/>
                  </a:moveTo>
                  <a:cubicBezTo>
                    <a:pt x="14967" y="9204"/>
                    <a:pt x="17396" y="19324"/>
                    <a:pt x="15896" y="30349"/>
                  </a:cubicBezTo>
                  <a:cubicBezTo>
                    <a:pt x="14705" y="39112"/>
                    <a:pt x="11621" y="47470"/>
                    <a:pt x="8645" y="55745"/>
                  </a:cubicBezTo>
                  <a:cubicBezTo>
                    <a:pt x="5585" y="64258"/>
                    <a:pt x="2382" y="72890"/>
                    <a:pt x="1299" y="81927"/>
                  </a:cubicBezTo>
                  <a:cubicBezTo>
                    <a:pt x="1" y="92690"/>
                    <a:pt x="2501"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9"/>
            <p:cNvSpPr/>
            <p:nvPr/>
          </p:nvSpPr>
          <p:spPr>
            <a:xfrm>
              <a:off x="2793800" y="1462225"/>
              <a:ext cx="434900" cy="2787250"/>
            </a:xfrm>
            <a:custGeom>
              <a:rect b="b" l="l" r="r" t="t"/>
              <a:pathLst>
                <a:path extrusionOk="0" fill="none" h="111490" w="17396">
                  <a:moveTo>
                    <a:pt x="8704" y="0"/>
                  </a:moveTo>
                  <a:cubicBezTo>
                    <a:pt x="14966" y="9204"/>
                    <a:pt x="17395" y="19324"/>
                    <a:pt x="15895" y="30349"/>
                  </a:cubicBezTo>
                  <a:cubicBezTo>
                    <a:pt x="14704" y="39112"/>
                    <a:pt x="11621" y="47470"/>
                    <a:pt x="8644" y="55745"/>
                  </a:cubicBezTo>
                  <a:cubicBezTo>
                    <a:pt x="5596" y="64258"/>
                    <a:pt x="2381" y="72890"/>
                    <a:pt x="1298" y="81927"/>
                  </a:cubicBezTo>
                  <a:cubicBezTo>
                    <a:pt x="0" y="92690"/>
                    <a:pt x="2500" y="102536"/>
                    <a:pt x="8596"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9"/>
            <p:cNvSpPr/>
            <p:nvPr/>
          </p:nvSpPr>
          <p:spPr>
            <a:xfrm>
              <a:off x="2329150" y="1462225"/>
              <a:ext cx="434900" cy="2787250"/>
            </a:xfrm>
            <a:custGeom>
              <a:rect b="b" l="l" r="r" t="t"/>
              <a:pathLst>
                <a:path extrusionOk="0" fill="none" h="111490" w="17396">
                  <a:moveTo>
                    <a:pt x="8716" y="0"/>
                  </a:moveTo>
                  <a:cubicBezTo>
                    <a:pt x="14978" y="9204"/>
                    <a:pt x="17395" y="19324"/>
                    <a:pt x="15895" y="30349"/>
                  </a:cubicBezTo>
                  <a:cubicBezTo>
                    <a:pt x="14705" y="39112"/>
                    <a:pt x="11621" y="47470"/>
                    <a:pt x="8656" y="55745"/>
                  </a:cubicBezTo>
                  <a:cubicBezTo>
                    <a:pt x="5596" y="64258"/>
                    <a:pt x="2382" y="72890"/>
                    <a:pt x="1298" y="81927"/>
                  </a:cubicBezTo>
                  <a:cubicBezTo>
                    <a:pt x="0" y="92690"/>
                    <a:pt x="2501" y="102536"/>
                    <a:pt x="8597"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39"/>
          <p:cNvGrpSpPr/>
          <p:nvPr/>
        </p:nvGrpSpPr>
        <p:grpSpPr>
          <a:xfrm>
            <a:off x="2057650" y="1024138"/>
            <a:ext cx="5329437" cy="3046585"/>
            <a:chOff x="2145750" y="752025"/>
            <a:chExt cx="5329437" cy="3046585"/>
          </a:xfrm>
        </p:grpSpPr>
        <p:sp>
          <p:nvSpPr>
            <p:cNvPr id="1373" name="Google Shape;1373;p39"/>
            <p:cNvSpPr/>
            <p:nvPr/>
          </p:nvSpPr>
          <p:spPr>
            <a:xfrm>
              <a:off x="2145750" y="752025"/>
              <a:ext cx="5329436" cy="3046585"/>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9"/>
            <p:cNvSpPr/>
            <p:nvPr/>
          </p:nvSpPr>
          <p:spPr>
            <a:xfrm>
              <a:off x="2145751" y="752031"/>
              <a:ext cx="532943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9"/>
            <p:cNvSpPr/>
            <p:nvPr/>
          </p:nvSpPr>
          <p:spPr>
            <a:xfrm>
              <a:off x="7216243"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9"/>
            <p:cNvSpPr/>
            <p:nvPr/>
          </p:nvSpPr>
          <p:spPr>
            <a:xfrm>
              <a:off x="6936775"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9"/>
            <p:cNvSpPr/>
            <p:nvPr/>
          </p:nvSpPr>
          <p:spPr>
            <a:xfrm>
              <a:off x="6658108" y="84696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9"/>
            <p:cNvSpPr/>
            <p:nvPr/>
          </p:nvSpPr>
          <p:spPr>
            <a:xfrm>
              <a:off x="6700732" y="999330"/>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p:nvPr/>
          </p:nvSpPr>
          <p:spPr>
            <a:xfrm>
              <a:off x="7274576" y="916368"/>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9"/>
            <p:cNvSpPr/>
            <p:nvPr/>
          </p:nvSpPr>
          <p:spPr>
            <a:xfrm>
              <a:off x="7274576" y="916368"/>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9"/>
            <p:cNvSpPr/>
            <p:nvPr/>
          </p:nvSpPr>
          <p:spPr>
            <a:xfrm>
              <a:off x="6988198" y="909805"/>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39"/>
          <p:cNvSpPr/>
          <p:nvPr/>
        </p:nvSpPr>
        <p:spPr>
          <a:xfrm>
            <a:off x="2914200" y="2030863"/>
            <a:ext cx="5133600" cy="24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86" name="Shape 13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grpSp>
        <p:nvGrpSpPr>
          <p:cNvPr id="127" name="Google Shape;127;p5"/>
          <p:cNvGrpSpPr/>
          <p:nvPr/>
        </p:nvGrpSpPr>
        <p:grpSpPr>
          <a:xfrm>
            <a:off x="2112763" y="1812037"/>
            <a:ext cx="6146964" cy="2798765"/>
            <a:chOff x="-876765" y="1179261"/>
            <a:chExt cx="9358959" cy="4261214"/>
          </a:xfrm>
        </p:grpSpPr>
        <p:sp>
          <p:nvSpPr>
            <p:cNvPr id="128" name="Google Shape;128;p5"/>
            <p:cNvSpPr/>
            <p:nvPr/>
          </p:nvSpPr>
          <p:spPr>
            <a:xfrm>
              <a:off x="-876765" y="1179261"/>
              <a:ext cx="9358936" cy="4261214"/>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876742" y="1179262"/>
              <a:ext cx="9358936"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7303000" y="1555831"/>
              <a:ext cx="166123" cy="19"/>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8176696" y="1429518"/>
              <a:ext cx="126298" cy="126298"/>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8176696" y="1429518"/>
              <a:ext cx="126298" cy="126298"/>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5"/>
          <p:cNvGrpSpPr/>
          <p:nvPr/>
        </p:nvGrpSpPr>
        <p:grpSpPr>
          <a:xfrm flipH="1">
            <a:off x="533015" y="1203515"/>
            <a:ext cx="3627778" cy="3194876"/>
            <a:chOff x="1350450" y="1461925"/>
            <a:chExt cx="3165600" cy="2787850"/>
          </a:xfrm>
        </p:grpSpPr>
        <p:sp>
          <p:nvSpPr>
            <p:cNvPr id="138" name="Google Shape;138;p5"/>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5"/>
          <p:cNvSpPr/>
          <p:nvPr/>
        </p:nvSpPr>
        <p:spPr>
          <a:xfrm>
            <a:off x="2210100" y="2308650"/>
            <a:ext cx="5952300" cy="220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5"/>
          <p:cNvGrpSpPr/>
          <p:nvPr/>
        </p:nvGrpSpPr>
        <p:grpSpPr>
          <a:xfrm>
            <a:off x="1498500" y="1486699"/>
            <a:ext cx="6146964" cy="2798765"/>
            <a:chOff x="-876765" y="1179261"/>
            <a:chExt cx="9358959" cy="4261214"/>
          </a:xfrm>
        </p:grpSpPr>
        <p:sp>
          <p:nvSpPr>
            <p:cNvPr id="151" name="Google Shape;151;p5"/>
            <p:cNvSpPr/>
            <p:nvPr/>
          </p:nvSpPr>
          <p:spPr>
            <a:xfrm>
              <a:off x="-876765" y="1179261"/>
              <a:ext cx="9358936" cy="4261214"/>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876742" y="1179262"/>
              <a:ext cx="9358936"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7303000" y="1555831"/>
              <a:ext cx="166123" cy="19"/>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8176696" y="1429518"/>
              <a:ext cx="126298" cy="126298"/>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8176696" y="1429518"/>
              <a:ext cx="126298" cy="126298"/>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5"/>
          <p:cNvGrpSpPr/>
          <p:nvPr/>
        </p:nvGrpSpPr>
        <p:grpSpPr>
          <a:xfrm>
            <a:off x="7967822" y="374711"/>
            <a:ext cx="724215" cy="704083"/>
            <a:chOff x="-63250675" y="3744075"/>
            <a:chExt cx="320350" cy="318100"/>
          </a:xfrm>
        </p:grpSpPr>
        <p:sp>
          <p:nvSpPr>
            <p:cNvPr id="161" name="Google Shape;161;p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5"/>
          <p:cNvGrpSpPr/>
          <p:nvPr/>
        </p:nvGrpSpPr>
        <p:grpSpPr>
          <a:xfrm flipH="1" rot="8100000">
            <a:off x="1096451" y="-127020"/>
            <a:ext cx="1015570" cy="1165616"/>
            <a:chOff x="3127875" y="1375823"/>
            <a:chExt cx="1074702" cy="1233486"/>
          </a:xfrm>
        </p:grpSpPr>
        <p:sp>
          <p:nvSpPr>
            <p:cNvPr id="165" name="Google Shape;165;p5"/>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5"/>
          <p:cNvSpPr txBox="1"/>
          <p:nvPr>
            <p:ph idx="1" type="body"/>
          </p:nvPr>
        </p:nvSpPr>
        <p:spPr>
          <a:xfrm>
            <a:off x="1824150" y="2830375"/>
            <a:ext cx="2677800" cy="945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8" name="Google Shape;168;p5"/>
          <p:cNvSpPr txBox="1"/>
          <p:nvPr>
            <p:ph idx="2" type="body"/>
          </p:nvPr>
        </p:nvSpPr>
        <p:spPr>
          <a:xfrm>
            <a:off x="4642050" y="2830375"/>
            <a:ext cx="2677800" cy="945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9" name="Google Shape;169;p5"/>
          <p:cNvSpPr txBox="1"/>
          <p:nvPr>
            <p:ph idx="3" type="subTitle"/>
          </p:nvPr>
        </p:nvSpPr>
        <p:spPr>
          <a:xfrm>
            <a:off x="1824150" y="2359075"/>
            <a:ext cx="2677800" cy="4713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sz="2200">
                <a:latin typeface="Arimo"/>
                <a:ea typeface="Arimo"/>
                <a:cs typeface="Arimo"/>
                <a:sym typeface="Arim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5"/>
          <p:cNvSpPr txBox="1"/>
          <p:nvPr>
            <p:ph idx="4" type="subTitle"/>
          </p:nvPr>
        </p:nvSpPr>
        <p:spPr>
          <a:xfrm>
            <a:off x="4642050" y="2359075"/>
            <a:ext cx="2677800" cy="47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latin typeface="Arimo"/>
                <a:ea typeface="Arimo"/>
                <a:cs typeface="Arimo"/>
                <a:sym typeface="Arim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5"/>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 name="Shape 172"/>
        <p:cNvGrpSpPr/>
        <p:nvPr/>
      </p:nvGrpSpPr>
      <p:grpSpPr>
        <a:xfrm>
          <a:off x="0" y="0"/>
          <a:ext cx="0" cy="0"/>
          <a:chOff x="0" y="0"/>
          <a:chExt cx="0" cy="0"/>
        </a:xfrm>
      </p:grpSpPr>
      <p:grpSp>
        <p:nvGrpSpPr>
          <p:cNvPr id="173" name="Google Shape;173;p6"/>
          <p:cNvGrpSpPr/>
          <p:nvPr/>
        </p:nvGrpSpPr>
        <p:grpSpPr>
          <a:xfrm>
            <a:off x="4501547" y="915633"/>
            <a:ext cx="3885322" cy="3921840"/>
            <a:chOff x="2080900" y="1447625"/>
            <a:chExt cx="2787575" cy="2813775"/>
          </a:xfrm>
        </p:grpSpPr>
        <p:sp>
          <p:nvSpPr>
            <p:cNvPr id="174" name="Google Shape;174;p6"/>
            <p:cNvSpPr/>
            <p:nvPr/>
          </p:nvSpPr>
          <p:spPr>
            <a:xfrm>
              <a:off x="2080900" y="1448225"/>
              <a:ext cx="2787575" cy="2813175"/>
            </a:xfrm>
            <a:custGeom>
              <a:rect b="b" l="l" r="r" t="t"/>
              <a:pathLst>
                <a:path extrusionOk="0" fill="none" h="112527" w="111503">
                  <a:moveTo>
                    <a:pt x="1" y="0"/>
                  </a:moveTo>
                  <a:cubicBezTo>
                    <a:pt x="37160" y="120"/>
                    <a:pt x="74331" y="0"/>
                    <a:pt x="111503" y="0"/>
                  </a:cubicBezTo>
                  <a:cubicBezTo>
                    <a:pt x="111407" y="37505"/>
                    <a:pt x="111491" y="75022"/>
                    <a:pt x="111503" y="112526"/>
                  </a:cubicBezTo>
                  <a:cubicBezTo>
                    <a:pt x="74331" y="112443"/>
                    <a:pt x="37160" y="112526"/>
                    <a:pt x="1" y="112526"/>
                  </a:cubicBezTo>
                  <a:cubicBezTo>
                    <a:pt x="84" y="75022"/>
                    <a:pt x="1" y="37505"/>
                    <a:pt x="1"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2081800" y="3580325"/>
              <a:ext cx="2786375" cy="244100"/>
            </a:xfrm>
            <a:custGeom>
              <a:rect b="b" l="l" r="r" t="t"/>
              <a:pathLst>
                <a:path extrusionOk="0" fill="none" h="9764" w="111455">
                  <a:moveTo>
                    <a:pt x="0" y="8526"/>
                  </a:moveTo>
                  <a:cubicBezTo>
                    <a:pt x="20860" y="9764"/>
                    <a:pt x="40922" y="6549"/>
                    <a:pt x="61329" y="2751"/>
                  </a:cubicBezTo>
                  <a:cubicBezTo>
                    <a:pt x="68306" y="1453"/>
                    <a:pt x="75248" y="1"/>
                    <a:pt x="82356" y="739"/>
                  </a:cubicBezTo>
                  <a:cubicBezTo>
                    <a:pt x="92405" y="1799"/>
                    <a:pt x="102061" y="4644"/>
                    <a:pt x="111455" y="829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2082400" y="3084150"/>
              <a:ext cx="2785175" cy="326550"/>
            </a:xfrm>
            <a:custGeom>
              <a:rect b="b" l="l" r="r" t="t"/>
              <a:pathLst>
                <a:path extrusionOk="0" fill="none" h="13062" w="111407">
                  <a:moveTo>
                    <a:pt x="0" y="9668"/>
                  </a:moveTo>
                  <a:cubicBezTo>
                    <a:pt x="12776" y="12073"/>
                    <a:pt x="25718" y="13061"/>
                    <a:pt x="38600" y="10787"/>
                  </a:cubicBezTo>
                  <a:cubicBezTo>
                    <a:pt x="46184" y="9454"/>
                    <a:pt x="53388" y="6941"/>
                    <a:pt x="60651" y="4441"/>
                  </a:cubicBezTo>
                  <a:cubicBezTo>
                    <a:pt x="66878" y="2286"/>
                    <a:pt x="73235" y="345"/>
                    <a:pt x="79879" y="214"/>
                  </a:cubicBezTo>
                  <a:cubicBezTo>
                    <a:pt x="91012" y="0"/>
                    <a:pt x="101596" y="4393"/>
                    <a:pt x="111407" y="921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2081800" y="2687375"/>
              <a:ext cx="2785475" cy="331000"/>
            </a:xfrm>
            <a:custGeom>
              <a:rect b="b" l="l" r="r" t="t"/>
              <a:pathLst>
                <a:path extrusionOk="0" fill="none" h="13240" w="111419">
                  <a:moveTo>
                    <a:pt x="0" y="6787"/>
                  </a:moveTo>
                  <a:cubicBezTo>
                    <a:pt x="11395" y="10549"/>
                    <a:pt x="23206" y="13240"/>
                    <a:pt x="35267" y="12264"/>
                  </a:cubicBezTo>
                  <a:cubicBezTo>
                    <a:pt x="42541" y="11668"/>
                    <a:pt x="49114" y="9287"/>
                    <a:pt x="55853" y="6632"/>
                  </a:cubicBezTo>
                  <a:cubicBezTo>
                    <a:pt x="62306" y="4084"/>
                    <a:pt x="68676" y="1679"/>
                    <a:pt x="75641" y="1072"/>
                  </a:cubicBezTo>
                  <a:cubicBezTo>
                    <a:pt x="87868" y="0"/>
                    <a:pt x="99894" y="2881"/>
                    <a:pt x="111419" y="669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2081500" y="2302800"/>
              <a:ext cx="2785500" cy="310775"/>
            </a:xfrm>
            <a:custGeom>
              <a:rect b="b" l="l" r="r" t="t"/>
              <a:pathLst>
                <a:path extrusionOk="0" fill="none" h="12431" w="111420">
                  <a:moveTo>
                    <a:pt x="0" y="3405"/>
                  </a:moveTo>
                  <a:cubicBezTo>
                    <a:pt x="9704" y="8227"/>
                    <a:pt x="20074" y="12430"/>
                    <a:pt x="31076" y="12395"/>
                  </a:cubicBezTo>
                  <a:cubicBezTo>
                    <a:pt x="37969" y="12371"/>
                    <a:pt x="44554" y="10513"/>
                    <a:pt x="51031" y="8323"/>
                  </a:cubicBezTo>
                  <a:cubicBezTo>
                    <a:pt x="58020" y="5965"/>
                    <a:pt x="64961" y="3560"/>
                    <a:pt x="72248" y="2286"/>
                  </a:cubicBezTo>
                  <a:cubicBezTo>
                    <a:pt x="85309" y="0"/>
                    <a:pt x="98489" y="1203"/>
                    <a:pt x="111419" y="370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2081200" y="1889950"/>
              <a:ext cx="2786375" cy="236350"/>
            </a:xfrm>
            <a:custGeom>
              <a:rect b="b" l="l" r="r" t="t"/>
              <a:pathLst>
                <a:path extrusionOk="0" fill="none" h="9454" w="111455">
                  <a:moveTo>
                    <a:pt x="1" y="1131"/>
                  </a:moveTo>
                  <a:cubicBezTo>
                    <a:pt x="9204" y="4763"/>
                    <a:pt x="18681" y="7573"/>
                    <a:pt x="28552" y="8656"/>
                  </a:cubicBezTo>
                  <a:cubicBezTo>
                    <a:pt x="35910" y="9454"/>
                    <a:pt x="42994" y="8037"/>
                    <a:pt x="50221" y="6727"/>
                  </a:cubicBezTo>
                  <a:cubicBezTo>
                    <a:pt x="70628" y="3048"/>
                    <a:pt x="90607" y="0"/>
                    <a:pt x="111455" y="127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4199025" y="1448225"/>
              <a:ext cx="238450" cy="2812275"/>
            </a:xfrm>
            <a:custGeom>
              <a:rect b="b" l="l" r="r" t="t"/>
              <a:pathLst>
                <a:path extrusionOk="0" fill="none" h="112491" w="9538">
                  <a:moveTo>
                    <a:pt x="8073" y="0"/>
                  </a:moveTo>
                  <a:cubicBezTo>
                    <a:pt x="4346" y="9656"/>
                    <a:pt x="1691" y="19610"/>
                    <a:pt x="691" y="29921"/>
                  </a:cubicBezTo>
                  <a:cubicBezTo>
                    <a:pt x="0" y="36981"/>
                    <a:pt x="1394" y="43792"/>
                    <a:pt x="2715" y="50709"/>
                  </a:cubicBezTo>
                  <a:cubicBezTo>
                    <a:pt x="6656" y="71259"/>
                    <a:pt x="9537" y="91476"/>
                    <a:pt x="8228" y="112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3709675" y="1448825"/>
              <a:ext cx="325950" cy="2811375"/>
            </a:xfrm>
            <a:custGeom>
              <a:rect b="b" l="l" r="r" t="t"/>
              <a:pathLst>
                <a:path extrusionOk="0" fill="none" h="112455" w="13038">
                  <a:moveTo>
                    <a:pt x="9168" y="0"/>
                  </a:moveTo>
                  <a:cubicBezTo>
                    <a:pt x="4180" y="10180"/>
                    <a:pt x="1" y="21134"/>
                    <a:pt x="346" y="32647"/>
                  </a:cubicBezTo>
                  <a:cubicBezTo>
                    <a:pt x="536" y="39172"/>
                    <a:pt x="2394" y="45339"/>
                    <a:pt x="4573" y="51423"/>
                  </a:cubicBezTo>
                  <a:cubicBezTo>
                    <a:pt x="7097" y="58472"/>
                    <a:pt x="9585" y="65473"/>
                    <a:pt x="10823" y="72890"/>
                  </a:cubicBezTo>
                  <a:cubicBezTo>
                    <a:pt x="13038" y="86070"/>
                    <a:pt x="11859" y="99405"/>
                    <a:pt x="9359" y="1124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3307550" y="1447625"/>
              <a:ext cx="334575" cy="2812875"/>
            </a:xfrm>
            <a:custGeom>
              <a:rect b="b" l="l" r="r" t="t"/>
              <a:pathLst>
                <a:path extrusionOk="0" fill="none" h="112515" w="13383">
                  <a:moveTo>
                    <a:pt x="6644" y="1"/>
                  </a:moveTo>
                  <a:cubicBezTo>
                    <a:pt x="2739" y="11895"/>
                    <a:pt x="0" y="24277"/>
                    <a:pt x="1191" y="36862"/>
                  </a:cubicBezTo>
                  <a:cubicBezTo>
                    <a:pt x="1846" y="43708"/>
                    <a:pt x="4227" y="49912"/>
                    <a:pt x="6823" y="56222"/>
                  </a:cubicBezTo>
                  <a:cubicBezTo>
                    <a:pt x="9513" y="62770"/>
                    <a:pt x="11930" y="69176"/>
                    <a:pt x="12454" y="76308"/>
                  </a:cubicBezTo>
                  <a:cubicBezTo>
                    <a:pt x="13383" y="88678"/>
                    <a:pt x="10537" y="100858"/>
                    <a:pt x="6632" y="112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2917900" y="1449425"/>
              <a:ext cx="321500" cy="2811375"/>
            </a:xfrm>
            <a:custGeom>
              <a:rect b="b" l="l" r="r" t="t"/>
              <a:pathLst>
                <a:path extrusionOk="0" fill="none" h="112455" w="12860">
                  <a:moveTo>
                    <a:pt x="3656" y="0"/>
                  </a:moveTo>
                  <a:cubicBezTo>
                    <a:pt x="1144" y="13252"/>
                    <a:pt x="1" y="26741"/>
                    <a:pt x="2418" y="40088"/>
                  </a:cubicBezTo>
                  <a:cubicBezTo>
                    <a:pt x="3716" y="47244"/>
                    <a:pt x="6121" y="54042"/>
                    <a:pt x="8562" y="60889"/>
                  </a:cubicBezTo>
                  <a:cubicBezTo>
                    <a:pt x="10812" y="67223"/>
                    <a:pt x="12729" y="73664"/>
                    <a:pt x="12776" y="80450"/>
                  </a:cubicBezTo>
                  <a:cubicBezTo>
                    <a:pt x="12860" y="91749"/>
                    <a:pt x="8562" y="102489"/>
                    <a:pt x="3644" y="11245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2513400" y="1450600"/>
              <a:ext cx="241725" cy="2810800"/>
            </a:xfrm>
            <a:custGeom>
              <a:rect b="b" l="l" r="r" t="t"/>
              <a:pathLst>
                <a:path extrusionOk="0" fill="none" h="112432" w="9669">
                  <a:moveTo>
                    <a:pt x="1251" y="1"/>
                  </a:moveTo>
                  <a:cubicBezTo>
                    <a:pt x="0" y="20991"/>
                    <a:pt x="3013" y="41172"/>
                    <a:pt x="6894" y="61699"/>
                  </a:cubicBezTo>
                  <a:cubicBezTo>
                    <a:pt x="8275" y="68985"/>
                    <a:pt x="9668" y="76046"/>
                    <a:pt x="8811" y="83451"/>
                  </a:cubicBezTo>
                  <a:cubicBezTo>
                    <a:pt x="7656" y="93453"/>
                    <a:pt x="4846" y="103073"/>
                    <a:pt x="1191" y="11243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6"/>
          <p:cNvGrpSpPr/>
          <p:nvPr/>
        </p:nvGrpSpPr>
        <p:grpSpPr>
          <a:xfrm>
            <a:off x="601990" y="1209213"/>
            <a:ext cx="7940019" cy="3334679"/>
            <a:chOff x="667315" y="1192825"/>
            <a:chExt cx="7940019" cy="3334679"/>
          </a:xfrm>
        </p:grpSpPr>
        <p:sp>
          <p:nvSpPr>
            <p:cNvPr id="186" name="Google Shape;186;p6"/>
            <p:cNvSpPr/>
            <p:nvPr/>
          </p:nvSpPr>
          <p:spPr>
            <a:xfrm>
              <a:off x="667315" y="1192825"/>
              <a:ext cx="7940018" cy="3334679"/>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667315" y="1192831"/>
              <a:ext cx="7940018"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8348368" y="1287775"/>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8068900" y="1287775"/>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7790233" y="1287775"/>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7832857" y="1440143"/>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8406701" y="1357180"/>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8406701" y="1357180"/>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8120323" y="1350617"/>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6"/>
          <p:cNvGrpSpPr/>
          <p:nvPr/>
        </p:nvGrpSpPr>
        <p:grpSpPr>
          <a:xfrm rot="-8100000">
            <a:off x="5516051" y="-127020"/>
            <a:ext cx="1015570" cy="1165616"/>
            <a:chOff x="3127875" y="1375823"/>
            <a:chExt cx="1074702" cy="1233486"/>
          </a:xfrm>
        </p:grpSpPr>
        <p:sp>
          <p:nvSpPr>
            <p:cNvPr id="196" name="Google Shape;196;p6"/>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6"/>
          <p:cNvSpPr/>
          <p:nvPr/>
        </p:nvSpPr>
        <p:spPr>
          <a:xfrm>
            <a:off x="361448" y="4064629"/>
            <a:ext cx="905263" cy="70408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4CF64"/>
              </a:buClr>
              <a:buSzPts val="2800"/>
              <a:buNone/>
              <a:defRPr sz="3000">
                <a:solidFill>
                  <a:schemeClr val="lt2"/>
                </a:solidFill>
              </a:defRPr>
            </a:lvl1pPr>
            <a:lvl2pPr lvl="1" rtl="0">
              <a:spcBef>
                <a:spcPts val="0"/>
              </a:spcBef>
              <a:spcAft>
                <a:spcPts val="0"/>
              </a:spcAft>
              <a:buClr>
                <a:srgbClr val="64CF64"/>
              </a:buClr>
              <a:buSzPts val="2800"/>
              <a:buNone/>
              <a:defRPr sz="2800">
                <a:solidFill>
                  <a:srgbClr val="64CF64"/>
                </a:solidFill>
              </a:defRPr>
            </a:lvl2pPr>
            <a:lvl3pPr lvl="2" rtl="0">
              <a:spcBef>
                <a:spcPts val="0"/>
              </a:spcBef>
              <a:spcAft>
                <a:spcPts val="0"/>
              </a:spcAft>
              <a:buClr>
                <a:srgbClr val="64CF64"/>
              </a:buClr>
              <a:buSzPts val="2800"/>
              <a:buNone/>
              <a:defRPr sz="2800">
                <a:solidFill>
                  <a:srgbClr val="64CF64"/>
                </a:solidFill>
              </a:defRPr>
            </a:lvl3pPr>
            <a:lvl4pPr lvl="3" rtl="0">
              <a:spcBef>
                <a:spcPts val="0"/>
              </a:spcBef>
              <a:spcAft>
                <a:spcPts val="0"/>
              </a:spcAft>
              <a:buClr>
                <a:srgbClr val="64CF64"/>
              </a:buClr>
              <a:buSzPts val="2800"/>
              <a:buNone/>
              <a:defRPr sz="2800">
                <a:solidFill>
                  <a:srgbClr val="64CF64"/>
                </a:solidFill>
              </a:defRPr>
            </a:lvl4pPr>
            <a:lvl5pPr lvl="4" rtl="0">
              <a:spcBef>
                <a:spcPts val="0"/>
              </a:spcBef>
              <a:spcAft>
                <a:spcPts val="0"/>
              </a:spcAft>
              <a:buClr>
                <a:srgbClr val="64CF64"/>
              </a:buClr>
              <a:buSzPts val="2800"/>
              <a:buNone/>
              <a:defRPr sz="2800">
                <a:solidFill>
                  <a:srgbClr val="64CF64"/>
                </a:solidFill>
              </a:defRPr>
            </a:lvl5pPr>
            <a:lvl6pPr lvl="5" rtl="0">
              <a:spcBef>
                <a:spcPts val="0"/>
              </a:spcBef>
              <a:spcAft>
                <a:spcPts val="0"/>
              </a:spcAft>
              <a:buClr>
                <a:srgbClr val="64CF64"/>
              </a:buClr>
              <a:buSzPts val="2800"/>
              <a:buNone/>
              <a:defRPr sz="2800">
                <a:solidFill>
                  <a:srgbClr val="64CF64"/>
                </a:solidFill>
              </a:defRPr>
            </a:lvl6pPr>
            <a:lvl7pPr lvl="6" rtl="0">
              <a:spcBef>
                <a:spcPts val="0"/>
              </a:spcBef>
              <a:spcAft>
                <a:spcPts val="0"/>
              </a:spcAft>
              <a:buClr>
                <a:srgbClr val="64CF64"/>
              </a:buClr>
              <a:buSzPts val="2800"/>
              <a:buNone/>
              <a:defRPr sz="2800">
                <a:solidFill>
                  <a:srgbClr val="64CF64"/>
                </a:solidFill>
              </a:defRPr>
            </a:lvl7pPr>
            <a:lvl8pPr lvl="7" rtl="0">
              <a:spcBef>
                <a:spcPts val="0"/>
              </a:spcBef>
              <a:spcAft>
                <a:spcPts val="0"/>
              </a:spcAft>
              <a:buClr>
                <a:srgbClr val="64CF64"/>
              </a:buClr>
              <a:buSzPts val="2800"/>
              <a:buNone/>
              <a:defRPr sz="2800">
                <a:solidFill>
                  <a:srgbClr val="64CF64"/>
                </a:solidFill>
              </a:defRPr>
            </a:lvl8pPr>
            <a:lvl9pPr lvl="8" rtl="0">
              <a:spcBef>
                <a:spcPts val="0"/>
              </a:spcBef>
              <a:spcAft>
                <a:spcPts val="0"/>
              </a:spcAft>
              <a:buClr>
                <a:srgbClr val="64CF64"/>
              </a:buClr>
              <a:buSzPts val="2800"/>
              <a:buNone/>
              <a:defRPr sz="2800">
                <a:solidFill>
                  <a:srgbClr val="64CF6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0" name="Shape 200"/>
        <p:cNvGrpSpPr/>
        <p:nvPr/>
      </p:nvGrpSpPr>
      <p:grpSpPr>
        <a:xfrm>
          <a:off x="0" y="0"/>
          <a:ext cx="0" cy="0"/>
          <a:chOff x="0" y="0"/>
          <a:chExt cx="0" cy="0"/>
        </a:xfrm>
      </p:grpSpPr>
      <p:grpSp>
        <p:nvGrpSpPr>
          <p:cNvPr id="201" name="Google Shape;201;p7"/>
          <p:cNvGrpSpPr/>
          <p:nvPr/>
        </p:nvGrpSpPr>
        <p:grpSpPr>
          <a:xfrm>
            <a:off x="357265" y="441534"/>
            <a:ext cx="3627819" cy="3138165"/>
            <a:chOff x="1864800" y="1462225"/>
            <a:chExt cx="3222150" cy="2787250"/>
          </a:xfrm>
        </p:grpSpPr>
        <p:sp>
          <p:nvSpPr>
            <p:cNvPr id="202" name="Google Shape;202;p7"/>
            <p:cNvSpPr/>
            <p:nvPr/>
          </p:nvSpPr>
          <p:spPr>
            <a:xfrm>
              <a:off x="1864800" y="1462225"/>
              <a:ext cx="3222150" cy="2787250"/>
            </a:xfrm>
            <a:custGeom>
              <a:rect b="b" l="l" r="r" t="t"/>
              <a:pathLst>
                <a:path extrusionOk="0" fill="none" h="111490" w="128886">
                  <a:moveTo>
                    <a:pt x="8704" y="0"/>
                  </a:moveTo>
                  <a:lnTo>
                    <a:pt x="120194" y="0"/>
                  </a:lnTo>
                  <a:cubicBezTo>
                    <a:pt x="126457" y="9204"/>
                    <a:pt x="128886" y="19324"/>
                    <a:pt x="127386" y="30349"/>
                  </a:cubicBezTo>
                  <a:cubicBezTo>
                    <a:pt x="126195" y="39112"/>
                    <a:pt x="123111" y="47470"/>
                    <a:pt x="120147" y="55745"/>
                  </a:cubicBezTo>
                  <a:cubicBezTo>
                    <a:pt x="117087" y="64258"/>
                    <a:pt x="113872" y="72890"/>
                    <a:pt x="112789" y="81927"/>
                  </a:cubicBezTo>
                  <a:cubicBezTo>
                    <a:pt x="111491" y="92690"/>
                    <a:pt x="113991" y="102536"/>
                    <a:pt x="120087" y="111490"/>
                  </a:cubicBezTo>
                  <a:lnTo>
                    <a:pt x="8585" y="111490"/>
                  </a:lnTo>
                  <a:cubicBezTo>
                    <a:pt x="2489" y="102536"/>
                    <a:pt x="1" y="92690"/>
                    <a:pt x="1287" y="81927"/>
                  </a:cubicBezTo>
                  <a:cubicBezTo>
                    <a:pt x="2382" y="72890"/>
                    <a:pt x="5585" y="64258"/>
                    <a:pt x="8645" y="55745"/>
                  </a:cubicBezTo>
                  <a:cubicBezTo>
                    <a:pt x="11621" y="47470"/>
                    <a:pt x="14693" y="39112"/>
                    <a:pt x="15884" y="30349"/>
                  </a:cubicBezTo>
                  <a:cubicBezTo>
                    <a:pt x="17384" y="19324"/>
                    <a:pt x="14967" y="9204"/>
                    <a:pt x="870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1894575" y="378512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1932075" y="3320475"/>
              <a:ext cx="2787575" cy="25"/>
            </a:xfrm>
            <a:custGeom>
              <a:rect b="b" l="l" r="r" t="t"/>
              <a:pathLst>
                <a:path extrusionOk="0" fill="none" h="1" w="111503">
                  <a:moveTo>
                    <a:pt x="0"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2080900" y="28558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2229725" y="2391200"/>
              <a:ext cx="2787275" cy="25"/>
            </a:xfrm>
            <a:custGeom>
              <a:rect b="b" l="l" r="r" t="t"/>
              <a:pathLst>
                <a:path extrusionOk="0" fill="none" h="1" w="111491">
                  <a:moveTo>
                    <a:pt x="1" y="0"/>
                  </a:moveTo>
                  <a:lnTo>
                    <a:pt x="111491"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2267225" y="1926550"/>
              <a:ext cx="2787300" cy="25"/>
            </a:xfrm>
            <a:custGeom>
              <a:rect b="b" l="l" r="r" t="t"/>
              <a:pathLst>
                <a:path extrusionOk="0" fill="none" h="1" w="111492">
                  <a:moveTo>
                    <a:pt x="1" y="1"/>
                  </a:moveTo>
                  <a:lnTo>
                    <a:pt x="111491"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4187725" y="1462225"/>
              <a:ext cx="434600" cy="2787250"/>
            </a:xfrm>
            <a:custGeom>
              <a:rect b="b" l="l" r="r" t="t"/>
              <a:pathLst>
                <a:path extrusionOk="0" fill="none" h="111490" w="17384">
                  <a:moveTo>
                    <a:pt x="8704" y="0"/>
                  </a:moveTo>
                  <a:cubicBezTo>
                    <a:pt x="14966" y="9204"/>
                    <a:pt x="17383" y="19324"/>
                    <a:pt x="15883" y="30349"/>
                  </a:cubicBezTo>
                  <a:cubicBezTo>
                    <a:pt x="14692" y="39112"/>
                    <a:pt x="11621" y="47470"/>
                    <a:pt x="8644" y="55745"/>
                  </a:cubicBezTo>
                  <a:cubicBezTo>
                    <a:pt x="5584" y="64258"/>
                    <a:pt x="2381" y="72890"/>
                    <a:pt x="1286" y="81927"/>
                  </a:cubicBezTo>
                  <a:cubicBezTo>
                    <a:pt x="0" y="92690"/>
                    <a:pt x="2488" y="102536"/>
                    <a:pt x="8584"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3723075" y="1462225"/>
              <a:ext cx="434600" cy="2787250"/>
            </a:xfrm>
            <a:custGeom>
              <a:rect b="b" l="l" r="r" t="t"/>
              <a:pathLst>
                <a:path extrusionOk="0" fill="none" h="111490" w="17384">
                  <a:moveTo>
                    <a:pt x="8704" y="0"/>
                  </a:moveTo>
                  <a:cubicBezTo>
                    <a:pt x="14967" y="9204"/>
                    <a:pt x="17384" y="19324"/>
                    <a:pt x="15895" y="30349"/>
                  </a:cubicBezTo>
                  <a:cubicBezTo>
                    <a:pt x="14705" y="39112"/>
                    <a:pt x="11621" y="47470"/>
                    <a:pt x="8644" y="55745"/>
                  </a:cubicBezTo>
                  <a:cubicBezTo>
                    <a:pt x="5584" y="64258"/>
                    <a:pt x="2382" y="72890"/>
                    <a:pt x="1298" y="81927"/>
                  </a:cubicBezTo>
                  <a:cubicBezTo>
                    <a:pt x="0" y="92690"/>
                    <a:pt x="2489"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3258425" y="1462225"/>
              <a:ext cx="434900" cy="2787250"/>
            </a:xfrm>
            <a:custGeom>
              <a:rect b="b" l="l" r="r" t="t"/>
              <a:pathLst>
                <a:path extrusionOk="0" fill="none" h="111490" w="17396">
                  <a:moveTo>
                    <a:pt x="8704" y="0"/>
                  </a:moveTo>
                  <a:cubicBezTo>
                    <a:pt x="14967" y="9204"/>
                    <a:pt x="17396" y="19324"/>
                    <a:pt x="15896" y="30349"/>
                  </a:cubicBezTo>
                  <a:cubicBezTo>
                    <a:pt x="14705" y="39112"/>
                    <a:pt x="11621" y="47470"/>
                    <a:pt x="8645" y="55745"/>
                  </a:cubicBezTo>
                  <a:cubicBezTo>
                    <a:pt x="5585" y="64258"/>
                    <a:pt x="2382" y="72890"/>
                    <a:pt x="1299" y="81927"/>
                  </a:cubicBezTo>
                  <a:cubicBezTo>
                    <a:pt x="1" y="92690"/>
                    <a:pt x="2501"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2793800" y="1462225"/>
              <a:ext cx="434900" cy="2787250"/>
            </a:xfrm>
            <a:custGeom>
              <a:rect b="b" l="l" r="r" t="t"/>
              <a:pathLst>
                <a:path extrusionOk="0" fill="none" h="111490" w="17396">
                  <a:moveTo>
                    <a:pt x="8704" y="0"/>
                  </a:moveTo>
                  <a:cubicBezTo>
                    <a:pt x="14966" y="9204"/>
                    <a:pt x="17395" y="19324"/>
                    <a:pt x="15895" y="30349"/>
                  </a:cubicBezTo>
                  <a:cubicBezTo>
                    <a:pt x="14704" y="39112"/>
                    <a:pt x="11621" y="47470"/>
                    <a:pt x="8644" y="55745"/>
                  </a:cubicBezTo>
                  <a:cubicBezTo>
                    <a:pt x="5596" y="64258"/>
                    <a:pt x="2381" y="72890"/>
                    <a:pt x="1298" y="81927"/>
                  </a:cubicBezTo>
                  <a:cubicBezTo>
                    <a:pt x="0" y="92690"/>
                    <a:pt x="2500" y="102536"/>
                    <a:pt x="8596"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2329150" y="1462225"/>
              <a:ext cx="434900" cy="2787250"/>
            </a:xfrm>
            <a:custGeom>
              <a:rect b="b" l="l" r="r" t="t"/>
              <a:pathLst>
                <a:path extrusionOk="0" fill="none" h="111490" w="17396">
                  <a:moveTo>
                    <a:pt x="8716" y="0"/>
                  </a:moveTo>
                  <a:cubicBezTo>
                    <a:pt x="14978" y="9204"/>
                    <a:pt x="17395" y="19324"/>
                    <a:pt x="15895" y="30349"/>
                  </a:cubicBezTo>
                  <a:cubicBezTo>
                    <a:pt x="14705" y="39112"/>
                    <a:pt x="11621" y="47470"/>
                    <a:pt x="8656" y="55745"/>
                  </a:cubicBezTo>
                  <a:cubicBezTo>
                    <a:pt x="5596" y="64258"/>
                    <a:pt x="2382" y="72890"/>
                    <a:pt x="1298" y="81927"/>
                  </a:cubicBezTo>
                  <a:cubicBezTo>
                    <a:pt x="0" y="92690"/>
                    <a:pt x="2501" y="102536"/>
                    <a:pt x="8597"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7"/>
          <p:cNvGrpSpPr/>
          <p:nvPr/>
        </p:nvGrpSpPr>
        <p:grpSpPr>
          <a:xfrm>
            <a:off x="1076400" y="891788"/>
            <a:ext cx="5619601" cy="3055130"/>
            <a:chOff x="-74047" y="1179262"/>
            <a:chExt cx="8556030" cy="4651538"/>
          </a:xfrm>
        </p:grpSpPr>
        <p:sp>
          <p:nvSpPr>
            <p:cNvPr id="214" name="Google Shape;214;p7"/>
            <p:cNvSpPr/>
            <p:nvPr/>
          </p:nvSpPr>
          <p:spPr>
            <a:xfrm>
              <a:off x="-74047" y="1179262"/>
              <a:ext cx="8556015" cy="465153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74032" y="1179265"/>
              <a:ext cx="8556015"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7303000" y="1555831"/>
              <a:ext cx="166123" cy="19"/>
            </a:xfrm>
            <a:custGeom>
              <a:rect b="b" l="l" r="r" t="t"/>
              <a:pathLst>
                <a:path extrusionOk="0" fill="none" h="1" w="8693">
                  <a:moveTo>
                    <a:pt x="1" y="0"/>
                  </a:moveTo>
                  <a:lnTo>
                    <a:pt x="8692"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8176696" y="1429518"/>
              <a:ext cx="126298" cy="126298"/>
            </a:xfrm>
            <a:custGeom>
              <a:rect b="b" l="l" r="r" t="t"/>
              <a:pathLst>
                <a:path extrusionOk="0" fill="none" h="6609" w="6609">
                  <a:moveTo>
                    <a:pt x="1" y="6608"/>
                  </a:moveTo>
                  <a:lnTo>
                    <a:pt x="6609"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8176696" y="1429518"/>
              <a:ext cx="126298" cy="126298"/>
            </a:xfrm>
            <a:custGeom>
              <a:rect b="b" l="l" r="r" t="t"/>
              <a:pathLst>
                <a:path extrusionOk="0" fill="none" h="6609" w="6609">
                  <a:moveTo>
                    <a:pt x="6609" y="6608"/>
                  </a:moveTo>
                  <a:lnTo>
                    <a:pt x="1"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7"/>
          <p:cNvGrpSpPr/>
          <p:nvPr/>
        </p:nvGrpSpPr>
        <p:grpSpPr>
          <a:xfrm>
            <a:off x="1762175" y="1196575"/>
            <a:ext cx="5619601" cy="3055130"/>
            <a:chOff x="-74047" y="1179262"/>
            <a:chExt cx="8556030" cy="4651538"/>
          </a:xfrm>
        </p:grpSpPr>
        <p:sp>
          <p:nvSpPr>
            <p:cNvPr id="224" name="Google Shape;224;p7"/>
            <p:cNvSpPr/>
            <p:nvPr/>
          </p:nvSpPr>
          <p:spPr>
            <a:xfrm>
              <a:off x="-74047" y="1179262"/>
              <a:ext cx="8556015" cy="465153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74032" y="1179265"/>
              <a:ext cx="8556015"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7303000" y="1555831"/>
              <a:ext cx="166123" cy="19"/>
            </a:xfrm>
            <a:custGeom>
              <a:rect b="b" l="l" r="r" t="t"/>
              <a:pathLst>
                <a:path extrusionOk="0" fill="none" h="1" w="8693">
                  <a:moveTo>
                    <a:pt x="1" y="0"/>
                  </a:moveTo>
                  <a:lnTo>
                    <a:pt x="8692"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8176696" y="1429518"/>
              <a:ext cx="126298" cy="126298"/>
            </a:xfrm>
            <a:custGeom>
              <a:rect b="b" l="l" r="r" t="t"/>
              <a:pathLst>
                <a:path extrusionOk="0" fill="none" h="6609" w="6609">
                  <a:moveTo>
                    <a:pt x="1" y="6608"/>
                  </a:moveTo>
                  <a:lnTo>
                    <a:pt x="6609"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8176696" y="1429518"/>
              <a:ext cx="126298" cy="126298"/>
            </a:xfrm>
            <a:custGeom>
              <a:rect b="b" l="l" r="r" t="t"/>
              <a:pathLst>
                <a:path extrusionOk="0" fill="none" h="6609" w="6609">
                  <a:moveTo>
                    <a:pt x="6609" y="6608"/>
                  </a:moveTo>
                  <a:lnTo>
                    <a:pt x="1" y="0"/>
                  </a:lnTo>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7"/>
          <p:cNvGrpSpPr/>
          <p:nvPr/>
        </p:nvGrpSpPr>
        <p:grpSpPr>
          <a:xfrm rot="2700000">
            <a:off x="7238550" y="4070333"/>
            <a:ext cx="1072114" cy="1232661"/>
            <a:chOff x="3127875" y="1376636"/>
            <a:chExt cx="1072124" cy="1232673"/>
          </a:xfrm>
        </p:grpSpPr>
        <p:sp>
          <p:nvSpPr>
            <p:cNvPr id="234" name="Google Shape;234;p7"/>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rot="-2042530">
              <a:off x="3698052" y="1496769"/>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7"/>
          <p:cNvSpPr/>
          <p:nvPr/>
        </p:nvSpPr>
        <p:spPr>
          <a:xfrm flipH="1">
            <a:off x="7977953" y="374752"/>
            <a:ext cx="703937" cy="70399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txBox="1"/>
          <p:nvPr>
            <p:ph type="title"/>
          </p:nvPr>
        </p:nvSpPr>
        <p:spPr>
          <a:xfrm>
            <a:off x="2385300" y="2019950"/>
            <a:ext cx="4373400" cy="6363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8" name="Google Shape;238;p7"/>
          <p:cNvSpPr txBox="1"/>
          <p:nvPr>
            <p:ph idx="1" type="body"/>
          </p:nvPr>
        </p:nvSpPr>
        <p:spPr>
          <a:xfrm>
            <a:off x="2385300" y="2656375"/>
            <a:ext cx="4373400" cy="10971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9" name="Shape 239"/>
        <p:cNvGrpSpPr/>
        <p:nvPr/>
      </p:nvGrpSpPr>
      <p:grpSpPr>
        <a:xfrm>
          <a:off x="0" y="0"/>
          <a:ext cx="0" cy="0"/>
          <a:chOff x="0" y="0"/>
          <a:chExt cx="0" cy="0"/>
        </a:xfrm>
      </p:grpSpPr>
      <p:grpSp>
        <p:nvGrpSpPr>
          <p:cNvPr id="240" name="Google Shape;240;p8"/>
          <p:cNvGrpSpPr/>
          <p:nvPr/>
        </p:nvGrpSpPr>
        <p:grpSpPr>
          <a:xfrm>
            <a:off x="2634812" y="1583950"/>
            <a:ext cx="5328117" cy="2896641"/>
            <a:chOff x="369962" y="1179262"/>
            <a:chExt cx="8112237" cy="4410233"/>
          </a:xfrm>
        </p:grpSpPr>
        <p:sp>
          <p:nvSpPr>
            <p:cNvPr id="241" name="Google Shape;241;p8"/>
            <p:cNvSpPr/>
            <p:nvPr/>
          </p:nvSpPr>
          <p:spPr>
            <a:xfrm>
              <a:off x="369962" y="1179262"/>
              <a:ext cx="8112216" cy="4410233"/>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369983" y="1179264"/>
              <a:ext cx="8112216"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7303000" y="1555831"/>
              <a:ext cx="166123" cy="19"/>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8176696" y="1429518"/>
              <a:ext cx="126298" cy="126298"/>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8176696" y="1429518"/>
              <a:ext cx="126298" cy="126298"/>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8"/>
          <p:cNvGrpSpPr/>
          <p:nvPr/>
        </p:nvGrpSpPr>
        <p:grpSpPr>
          <a:xfrm>
            <a:off x="533015" y="441515"/>
            <a:ext cx="3627778" cy="3194876"/>
            <a:chOff x="1350450" y="1461925"/>
            <a:chExt cx="3165600" cy="2787850"/>
          </a:xfrm>
        </p:grpSpPr>
        <p:sp>
          <p:nvSpPr>
            <p:cNvPr id="251" name="Google Shape;251;p8"/>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8"/>
          <p:cNvGrpSpPr/>
          <p:nvPr/>
        </p:nvGrpSpPr>
        <p:grpSpPr>
          <a:xfrm>
            <a:off x="1887025" y="1127200"/>
            <a:ext cx="5328117" cy="2896641"/>
            <a:chOff x="369962" y="1179262"/>
            <a:chExt cx="8112237" cy="4410233"/>
          </a:xfrm>
        </p:grpSpPr>
        <p:sp>
          <p:nvSpPr>
            <p:cNvPr id="263" name="Google Shape;263;p8"/>
            <p:cNvSpPr/>
            <p:nvPr/>
          </p:nvSpPr>
          <p:spPr>
            <a:xfrm>
              <a:off x="369962" y="1179262"/>
              <a:ext cx="8112216" cy="4410233"/>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369983" y="1179264"/>
              <a:ext cx="8112216"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7303000" y="1555831"/>
              <a:ext cx="166123" cy="19"/>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8176696" y="1429518"/>
              <a:ext cx="126298" cy="126298"/>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8176696" y="1429518"/>
              <a:ext cx="126298" cy="126298"/>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8"/>
          <p:cNvSpPr/>
          <p:nvPr/>
        </p:nvSpPr>
        <p:spPr>
          <a:xfrm>
            <a:off x="1982125" y="1625175"/>
            <a:ext cx="5139300" cy="230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8"/>
          <p:cNvGrpSpPr/>
          <p:nvPr/>
        </p:nvGrpSpPr>
        <p:grpSpPr>
          <a:xfrm>
            <a:off x="7989558" y="396307"/>
            <a:ext cx="724210" cy="704091"/>
            <a:chOff x="-60988625" y="3740800"/>
            <a:chExt cx="316650" cy="310350"/>
          </a:xfrm>
        </p:grpSpPr>
        <p:sp>
          <p:nvSpPr>
            <p:cNvPr id="274" name="Google Shape;274;p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8"/>
          <p:cNvSpPr txBox="1"/>
          <p:nvPr>
            <p:ph type="title"/>
          </p:nvPr>
        </p:nvSpPr>
        <p:spPr>
          <a:xfrm>
            <a:off x="1994325" y="1975175"/>
            <a:ext cx="5119800" cy="156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37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78" name="Google Shape;278;p8"/>
          <p:cNvGrpSpPr/>
          <p:nvPr/>
        </p:nvGrpSpPr>
        <p:grpSpPr>
          <a:xfrm rot="2700000">
            <a:off x="1183933" y="4237274"/>
            <a:ext cx="796813" cy="916607"/>
            <a:chOff x="3127875" y="1379677"/>
            <a:chExt cx="1068928" cy="1229632"/>
          </a:xfrm>
        </p:grpSpPr>
        <p:sp>
          <p:nvSpPr>
            <p:cNvPr id="279" name="Google Shape;279;p8"/>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rot="-2042530">
              <a:off x="3692961" y="1499809"/>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8"/>
          <p:cNvGrpSpPr/>
          <p:nvPr/>
        </p:nvGrpSpPr>
        <p:grpSpPr>
          <a:xfrm flipH="1" rot="8100000">
            <a:off x="5802590" y="-14690"/>
            <a:ext cx="802224" cy="920708"/>
            <a:chOff x="3127875" y="1374175"/>
            <a:chExt cx="1076186" cy="1235134"/>
          </a:xfrm>
        </p:grpSpPr>
        <p:sp>
          <p:nvSpPr>
            <p:cNvPr id="282" name="Google Shape;282;p8"/>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rot="-2042530">
              <a:off x="3702115" y="1494307"/>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4" name="Shape 284"/>
        <p:cNvGrpSpPr/>
        <p:nvPr/>
      </p:nvGrpSpPr>
      <p:grpSpPr>
        <a:xfrm>
          <a:off x="0" y="0"/>
          <a:ext cx="0" cy="0"/>
          <a:chOff x="0" y="0"/>
          <a:chExt cx="0" cy="0"/>
        </a:xfrm>
      </p:grpSpPr>
      <p:grpSp>
        <p:nvGrpSpPr>
          <p:cNvPr id="285" name="Google Shape;285;p9"/>
          <p:cNvGrpSpPr/>
          <p:nvPr/>
        </p:nvGrpSpPr>
        <p:grpSpPr>
          <a:xfrm>
            <a:off x="4402896" y="1411319"/>
            <a:ext cx="3761296" cy="3235260"/>
            <a:chOff x="1359075" y="1318150"/>
            <a:chExt cx="3239425" cy="2786375"/>
          </a:xfrm>
        </p:grpSpPr>
        <p:sp>
          <p:nvSpPr>
            <p:cNvPr id="286" name="Google Shape;286;p9"/>
            <p:cNvSpPr/>
            <p:nvPr/>
          </p:nvSpPr>
          <p:spPr>
            <a:xfrm>
              <a:off x="1359075" y="1318150"/>
              <a:ext cx="3239425" cy="2786375"/>
            </a:xfrm>
            <a:custGeom>
              <a:rect b="b" l="l" r="r" t="t"/>
              <a:pathLst>
                <a:path extrusionOk="0" fill="none" h="111455" w="129577">
                  <a:moveTo>
                    <a:pt x="9014" y="0"/>
                  </a:moveTo>
                  <a:cubicBezTo>
                    <a:pt x="45864" y="9013"/>
                    <a:pt x="83714" y="9013"/>
                    <a:pt x="120552" y="0"/>
                  </a:cubicBezTo>
                  <a:cubicBezTo>
                    <a:pt x="129577" y="36815"/>
                    <a:pt x="129577" y="74641"/>
                    <a:pt x="120552" y="111455"/>
                  </a:cubicBezTo>
                  <a:cubicBezTo>
                    <a:pt x="83714" y="102442"/>
                    <a:pt x="45864" y="102442"/>
                    <a:pt x="9014" y="111455"/>
                  </a:cubicBezTo>
                  <a:cubicBezTo>
                    <a:pt x="1" y="74641"/>
                    <a:pt x="1" y="36815"/>
                    <a:pt x="901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1487975" y="3488950"/>
              <a:ext cx="2981650" cy="151225"/>
            </a:xfrm>
            <a:custGeom>
              <a:rect b="b" l="l" r="r" t="t"/>
              <a:pathLst>
                <a:path extrusionOk="0" fill="none" h="6049" w="119266">
                  <a:moveTo>
                    <a:pt x="0" y="6049"/>
                  </a:moveTo>
                  <a:cubicBezTo>
                    <a:pt x="39577" y="1"/>
                    <a:pt x="79689" y="1"/>
                    <a:pt x="119265" y="604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1430225" y="3099925"/>
              <a:ext cx="3097150" cy="75925"/>
            </a:xfrm>
            <a:custGeom>
              <a:rect b="b" l="l" r="r" t="t"/>
              <a:pathLst>
                <a:path extrusionOk="0" fill="none" h="3037" w="123886">
                  <a:moveTo>
                    <a:pt x="1" y="3036"/>
                  </a:moveTo>
                  <a:cubicBezTo>
                    <a:pt x="41244" y="0"/>
                    <a:pt x="82642" y="0"/>
                    <a:pt x="123885" y="303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p:nvPr/>
          </p:nvSpPr>
          <p:spPr>
            <a:xfrm>
              <a:off x="1410875" y="2711175"/>
              <a:ext cx="3135825" cy="25"/>
            </a:xfrm>
            <a:custGeom>
              <a:rect b="b" l="l" r="r" t="t"/>
              <a:pathLst>
                <a:path extrusionOk="0" fill="none" h="1" w="125433">
                  <a:moveTo>
                    <a:pt x="1" y="1"/>
                  </a:moveTo>
                  <a:lnTo>
                    <a:pt x="12543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1430225" y="2246825"/>
              <a:ext cx="3097150" cy="75925"/>
            </a:xfrm>
            <a:custGeom>
              <a:rect b="b" l="l" r="r" t="t"/>
              <a:pathLst>
                <a:path extrusionOk="0" fill="none" h="3037" w="123886">
                  <a:moveTo>
                    <a:pt x="1" y="1"/>
                  </a:moveTo>
                  <a:cubicBezTo>
                    <a:pt x="41244" y="3037"/>
                    <a:pt x="82642" y="3037"/>
                    <a:pt x="123885" y="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1487975" y="1782500"/>
              <a:ext cx="2981650" cy="151225"/>
            </a:xfrm>
            <a:custGeom>
              <a:rect b="b" l="l" r="r" t="t"/>
              <a:pathLst>
                <a:path extrusionOk="0" fill="none" h="6049" w="119266">
                  <a:moveTo>
                    <a:pt x="0" y="0"/>
                  </a:moveTo>
                  <a:cubicBezTo>
                    <a:pt x="39577" y="6049"/>
                    <a:pt x="79689" y="6049"/>
                    <a:pt x="119265" y="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p:nvPr/>
          </p:nvSpPr>
          <p:spPr>
            <a:xfrm>
              <a:off x="3908225" y="1414600"/>
              <a:ext cx="150625" cy="2593500"/>
            </a:xfrm>
            <a:custGeom>
              <a:rect b="b" l="l" r="r" t="t"/>
              <a:pathLst>
                <a:path extrusionOk="0" fill="none" h="103740" w="6025">
                  <a:moveTo>
                    <a:pt x="0" y="0"/>
                  </a:moveTo>
                  <a:cubicBezTo>
                    <a:pt x="6025" y="34409"/>
                    <a:pt x="6025" y="69330"/>
                    <a:pt x="0"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p:nvPr/>
          </p:nvSpPr>
          <p:spPr>
            <a:xfrm>
              <a:off x="3443575" y="1472625"/>
              <a:ext cx="75325" cy="2477425"/>
            </a:xfrm>
            <a:custGeom>
              <a:rect b="b" l="l" r="r" t="t"/>
              <a:pathLst>
                <a:path extrusionOk="0" fill="none" h="99097" w="3013">
                  <a:moveTo>
                    <a:pt x="0" y="1"/>
                  </a:moveTo>
                  <a:cubicBezTo>
                    <a:pt x="3013" y="32981"/>
                    <a:pt x="3013" y="66116"/>
                    <a:pt x="0"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2978625" y="1491675"/>
              <a:ext cx="25" cy="2439325"/>
            </a:xfrm>
            <a:custGeom>
              <a:rect b="b" l="l" r="r" t="t"/>
              <a:pathLst>
                <a:path extrusionOk="0" fill="none" h="97573" w="1">
                  <a:moveTo>
                    <a:pt x="1" y="1"/>
                  </a:moveTo>
                  <a:lnTo>
                    <a:pt x="1" y="97572"/>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2438400" y="1472625"/>
              <a:ext cx="75625" cy="2477425"/>
            </a:xfrm>
            <a:custGeom>
              <a:rect b="b" l="l" r="r" t="t"/>
              <a:pathLst>
                <a:path extrusionOk="0" fill="none" h="99097" w="3025">
                  <a:moveTo>
                    <a:pt x="3024" y="1"/>
                  </a:moveTo>
                  <a:cubicBezTo>
                    <a:pt x="0" y="32981"/>
                    <a:pt x="0" y="66116"/>
                    <a:pt x="3024" y="9909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1898725" y="1414600"/>
              <a:ext cx="150650" cy="2593500"/>
            </a:xfrm>
            <a:custGeom>
              <a:rect b="b" l="l" r="r" t="t"/>
              <a:pathLst>
                <a:path extrusionOk="0" fill="none" h="103740" w="6026">
                  <a:moveTo>
                    <a:pt x="6026" y="0"/>
                  </a:moveTo>
                  <a:cubicBezTo>
                    <a:pt x="1" y="34409"/>
                    <a:pt x="1" y="69330"/>
                    <a:pt x="6026" y="10373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9"/>
          <p:cNvGrpSpPr/>
          <p:nvPr/>
        </p:nvGrpSpPr>
        <p:grpSpPr>
          <a:xfrm>
            <a:off x="1618938" y="772081"/>
            <a:ext cx="4463652" cy="2426680"/>
            <a:chOff x="1686098" y="1179272"/>
            <a:chExt cx="6796060" cy="3694701"/>
          </a:xfrm>
        </p:grpSpPr>
        <p:sp>
          <p:nvSpPr>
            <p:cNvPr id="298" name="Google Shape;298;p9"/>
            <p:cNvSpPr/>
            <p:nvPr/>
          </p:nvSpPr>
          <p:spPr>
            <a:xfrm>
              <a:off x="1686098" y="1179277"/>
              <a:ext cx="6796048" cy="3694696"/>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1686110" y="1179272"/>
              <a:ext cx="6796048"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p:nvPr/>
          </p:nvSpPr>
          <p:spPr>
            <a:xfrm>
              <a:off x="7303000" y="1555831"/>
              <a:ext cx="166123" cy="19"/>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8176696" y="1429518"/>
              <a:ext cx="126298" cy="126298"/>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8176696" y="1429518"/>
              <a:ext cx="126298" cy="126298"/>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9"/>
          <p:cNvSpPr/>
          <p:nvPr/>
        </p:nvSpPr>
        <p:spPr>
          <a:xfrm>
            <a:off x="1716875" y="1268025"/>
            <a:ext cx="4278300" cy="183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9"/>
          <p:cNvGrpSpPr/>
          <p:nvPr/>
        </p:nvGrpSpPr>
        <p:grpSpPr>
          <a:xfrm>
            <a:off x="942963" y="1358406"/>
            <a:ext cx="4463652" cy="2426680"/>
            <a:chOff x="1686098" y="1179272"/>
            <a:chExt cx="6796060" cy="3694701"/>
          </a:xfrm>
        </p:grpSpPr>
        <p:sp>
          <p:nvSpPr>
            <p:cNvPr id="309" name="Google Shape;309;p9"/>
            <p:cNvSpPr/>
            <p:nvPr/>
          </p:nvSpPr>
          <p:spPr>
            <a:xfrm>
              <a:off x="1686098" y="1179277"/>
              <a:ext cx="6796048" cy="3694696"/>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a:off x="1686110" y="1179272"/>
              <a:ext cx="6796048" cy="611777"/>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8087883"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766238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7238104" y="1323846"/>
              <a:ext cx="301131" cy="322632"/>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7303000" y="1555831"/>
              <a:ext cx="166123" cy="19"/>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8176696" y="1429518"/>
              <a:ext cx="126298" cy="126298"/>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8176696" y="1429518"/>
              <a:ext cx="126298" cy="126298"/>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7740677" y="1419525"/>
              <a:ext cx="136312" cy="136312"/>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9"/>
          <p:cNvGrpSpPr/>
          <p:nvPr/>
        </p:nvGrpSpPr>
        <p:grpSpPr>
          <a:xfrm>
            <a:off x="462030" y="4064634"/>
            <a:ext cx="704087" cy="704085"/>
            <a:chOff x="-30735200" y="3910925"/>
            <a:chExt cx="292225" cy="291450"/>
          </a:xfrm>
        </p:grpSpPr>
        <p:sp>
          <p:nvSpPr>
            <p:cNvPr id="319" name="Google Shape;319;p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9"/>
          <p:cNvGrpSpPr/>
          <p:nvPr/>
        </p:nvGrpSpPr>
        <p:grpSpPr>
          <a:xfrm flipH="1" rot="8100000">
            <a:off x="7573451" y="-127020"/>
            <a:ext cx="1015570" cy="1165616"/>
            <a:chOff x="3127875" y="1375823"/>
            <a:chExt cx="1074702" cy="1233486"/>
          </a:xfrm>
        </p:grpSpPr>
        <p:sp>
          <p:nvSpPr>
            <p:cNvPr id="322" name="Google Shape;322;p9"/>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9"/>
          <p:cNvSpPr txBox="1"/>
          <p:nvPr>
            <p:ph type="title"/>
          </p:nvPr>
        </p:nvSpPr>
        <p:spPr>
          <a:xfrm>
            <a:off x="1110350" y="1929250"/>
            <a:ext cx="4128900" cy="6210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5" name="Google Shape;325;p9"/>
          <p:cNvSpPr txBox="1"/>
          <p:nvPr>
            <p:ph idx="1" type="subTitle"/>
          </p:nvPr>
        </p:nvSpPr>
        <p:spPr>
          <a:xfrm>
            <a:off x="1464650" y="2592300"/>
            <a:ext cx="3420300" cy="1005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6" name="Shape 326"/>
        <p:cNvGrpSpPr/>
        <p:nvPr/>
      </p:nvGrpSpPr>
      <p:grpSpPr>
        <a:xfrm>
          <a:off x="0" y="0"/>
          <a:ext cx="0" cy="0"/>
          <a:chOff x="0" y="0"/>
          <a:chExt cx="0" cy="0"/>
        </a:xfrm>
      </p:grpSpPr>
      <p:sp>
        <p:nvSpPr>
          <p:cNvPr id="327" name="Google Shape;327;p10"/>
          <p:cNvSpPr/>
          <p:nvPr/>
        </p:nvSpPr>
        <p:spPr>
          <a:xfrm>
            <a:off x="0" y="0"/>
            <a:ext cx="9144000" cy="5143500"/>
          </a:xfrm>
          <a:prstGeom prst="rect">
            <a:avLst/>
          </a:prstGeom>
          <a:solidFill>
            <a:srgbClr val="666666">
              <a:alpha val="47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10"/>
          <p:cNvGrpSpPr/>
          <p:nvPr/>
        </p:nvGrpSpPr>
        <p:grpSpPr>
          <a:xfrm flipH="1">
            <a:off x="398340" y="893846"/>
            <a:ext cx="3627819" cy="3138165"/>
            <a:chOff x="1864800" y="1462225"/>
            <a:chExt cx="3222150" cy="2787250"/>
          </a:xfrm>
        </p:grpSpPr>
        <p:sp>
          <p:nvSpPr>
            <p:cNvPr id="329" name="Google Shape;329;p10"/>
            <p:cNvSpPr/>
            <p:nvPr/>
          </p:nvSpPr>
          <p:spPr>
            <a:xfrm>
              <a:off x="1864800" y="1462225"/>
              <a:ext cx="3222150" cy="2787250"/>
            </a:xfrm>
            <a:custGeom>
              <a:rect b="b" l="l" r="r" t="t"/>
              <a:pathLst>
                <a:path extrusionOk="0" fill="none" h="111490" w="128886">
                  <a:moveTo>
                    <a:pt x="8704" y="0"/>
                  </a:moveTo>
                  <a:lnTo>
                    <a:pt x="120194" y="0"/>
                  </a:lnTo>
                  <a:cubicBezTo>
                    <a:pt x="126457" y="9204"/>
                    <a:pt x="128886" y="19324"/>
                    <a:pt x="127386" y="30349"/>
                  </a:cubicBezTo>
                  <a:cubicBezTo>
                    <a:pt x="126195" y="39112"/>
                    <a:pt x="123111" y="47470"/>
                    <a:pt x="120147" y="55745"/>
                  </a:cubicBezTo>
                  <a:cubicBezTo>
                    <a:pt x="117087" y="64258"/>
                    <a:pt x="113872" y="72890"/>
                    <a:pt x="112789" y="81927"/>
                  </a:cubicBezTo>
                  <a:cubicBezTo>
                    <a:pt x="111491" y="92690"/>
                    <a:pt x="113991" y="102536"/>
                    <a:pt x="120087" y="111490"/>
                  </a:cubicBezTo>
                  <a:lnTo>
                    <a:pt x="8585" y="111490"/>
                  </a:lnTo>
                  <a:cubicBezTo>
                    <a:pt x="2489" y="102536"/>
                    <a:pt x="1" y="92690"/>
                    <a:pt x="1287" y="81927"/>
                  </a:cubicBezTo>
                  <a:cubicBezTo>
                    <a:pt x="2382" y="72890"/>
                    <a:pt x="5585" y="64258"/>
                    <a:pt x="8645" y="55745"/>
                  </a:cubicBezTo>
                  <a:cubicBezTo>
                    <a:pt x="11621" y="47470"/>
                    <a:pt x="14693" y="39112"/>
                    <a:pt x="15884" y="30349"/>
                  </a:cubicBezTo>
                  <a:cubicBezTo>
                    <a:pt x="17384" y="19324"/>
                    <a:pt x="14967" y="9204"/>
                    <a:pt x="870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a:off x="1894575" y="378512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a:off x="1932075" y="3320475"/>
              <a:ext cx="2787575" cy="25"/>
            </a:xfrm>
            <a:custGeom>
              <a:rect b="b" l="l" r="r" t="t"/>
              <a:pathLst>
                <a:path extrusionOk="0" fill="none" h="1" w="111503">
                  <a:moveTo>
                    <a:pt x="0"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p:nvPr/>
          </p:nvSpPr>
          <p:spPr>
            <a:xfrm>
              <a:off x="2080900" y="28558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0"/>
            <p:cNvSpPr/>
            <p:nvPr/>
          </p:nvSpPr>
          <p:spPr>
            <a:xfrm>
              <a:off x="2229725" y="2391200"/>
              <a:ext cx="2787275" cy="25"/>
            </a:xfrm>
            <a:custGeom>
              <a:rect b="b" l="l" r="r" t="t"/>
              <a:pathLst>
                <a:path extrusionOk="0" fill="none" h="1" w="111491">
                  <a:moveTo>
                    <a:pt x="1" y="0"/>
                  </a:moveTo>
                  <a:lnTo>
                    <a:pt x="111491"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0"/>
            <p:cNvSpPr/>
            <p:nvPr/>
          </p:nvSpPr>
          <p:spPr>
            <a:xfrm>
              <a:off x="2267225" y="1926550"/>
              <a:ext cx="2787300" cy="25"/>
            </a:xfrm>
            <a:custGeom>
              <a:rect b="b" l="l" r="r" t="t"/>
              <a:pathLst>
                <a:path extrusionOk="0" fill="none" h="1" w="111492">
                  <a:moveTo>
                    <a:pt x="1" y="1"/>
                  </a:moveTo>
                  <a:lnTo>
                    <a:pt x="111491"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0"/>
            <p:cNvSpPr/>
            <p:nvPr/>
          </p:nvSpPr>
          <p:spPr>
            <a:xfrm>
              <a:off x="4187725" y="1462225"/>
              <a:ext cx="434600" cy="2787250"/>
            </a:xfrm>
            <a:custGeom>
              <a:rect b="b" l="l" r="r" t="t"/>
              <a:pathLst>
                <a:path extrusionOk="0" fill="none" h="111490" w="17384">
                  <a:moveTo>
                    <a:pt x="8704" y="0"/>
                  </a:moveTo>
                  <a:cubicBezTo>
                    <a:pt x="14966" y="9204"/>
                    <a:pt x="17383" y="19324"/>
                    <a:pt x="15883" y="30349"/>
                  </a:cubicBezTo>
                  <a:cubicBezTo>
                    <a:pt x="14692" y="39112"/>
                    <a:pt x="11621" y="47470"/>
                    <a:pt x="8644" y="55745"/>
                  </a:cubicBezTo>
                  <a:cubicBezTo>
                    <a:pt x="5584" y="64258"/>
                    <a:pt x="2381" y="72890"/>
                    <a:pt x="1286" y="81927"/>
                  </a:cubicBezTo>
                  <a:cubicBezTo>
                    <a:pt x="0" y="92690"/>
                    <a:pt x="2488" y="102536"/>
                    <a:pt x="8584"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0"/>
            <p:cNvSpPr/>
            <p:nvPr/>
          </p:nvSpPr>
          <p:spPr>
            <a:xfrm>
              <a:off x="3723075" y="1462225"/>
              <a:ext cx="434600" cy="2787250"/>
            </a:xfrm>
            <a:custGeom>
              <a:rect b="b" l="l" r="r" t="t"/>
              <a:pathLst>
                <a:path extrusionOk="0" fill="none" h="111490" w="17384">
                  <a:moveTo>
                    <a:pt x="8704" y="0"/>
                  </a:moveTo>
                  <a:cubicBezTo>
                    <a:pt x="14967" y="9204"/>
                    <a:pt x="17384" y="19324"/>
                    <a:pt x="15895" y="30349"/>
                  </a:cubicBezTo>
                  <a:cubicBezTo>
                    <a:pt x="14705" y="39112"/>
                    <a:pt x="11621" y="47470"/>
                    <a:pt x="8644" y="55745"/>
                  </a:cubicBezTo>
                  <a:cubicBezTo>
                    <a:pt x="5584" y="64258"/>
                    <a:pt x="2382" y="72890"/>
                    <a:pt x="1298" y="81927"/>
                  </a:cubicBezTo>
                  <a:cubicBezTo>
                    <a:pt x="0" y="92690"/>
                    <a:pt x="2489"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0"/>
            <p:cNvSpPr/>
            <p:nvPr/>
          </p:nvSpPr>
          <p:spPr>
            <a:xfrm>
              <a:off x="3258425" y="1462225"/>
              <a:ext cx="434900" cy="2787250"/>
            </a:xfrm>
            <a:custGeom>
              <a:rect b="b" l="l" r="r" t="t"/>
              <a:pathLst>
                <a:path extrusionOk="0" fill="none" h="111490" w="17396">
                  <a:moveTo>
                    <a:pt x="8704" y="0"/>
                  </a:moveTo>
                  <a:cubicBezTo>
                    <a:pt x="14967" y="9204"/>
                    <a:pt x="17396" y="19324"/>
                    <a:pt x="15896" y="30349"/>
                  </a:cubicBezTo>
                  <a:cubicBezTo>
                    <a:pt x="14705" y="39112"/>
                    <a:pt x="11621" y="47470"/>
                    <a:pt x="8645" y="55745"/>
                  </a:cubicBezTo>
                  <a:cubicBezTo>
                    <a:pt x="5585" y="64258"/>
                    <a:pt x="2382" y="72890"/>
                    <a:pt x="1299" y="81927"/>
                  </a:cubicBezTo>
                  <a:cubicBezTo>
                    <a:pt x="1" y="92690"/>
                    <a:pt x="2501" y="102536"/>
                    <a:pt x="8585"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0"/>
            <p:cNvSpPr/>
            <p:nvPr/>
          </p:nvSpPr>
          <p:spPr>
            <a:xfrm>
              <a:off x="2793800" y="1462225"/>
              <a:ext cx="434900" cy="2787250"/>
            </a:xfrm>
            <a:custGeom>
              <a:rect b="b" l="l" r="r" t="t"/>
              <a:pathLst>
                <a:path extrusionOk="0" fill="none" h="111490" w="17396">
                  <a:moveTo>
                    <a:pt x="8704" y="0"/>
                  </a:moveTo>
                  <a:cubicBezTo>
                    <a:pt x="14966" y="9204"/>
                    <a:pt x="17395" y="19324"/>
                    <a:pt x="15895" y="30349"/>
                  </a:cubicBezTo>
                  <a:cubicBezTo>
                    <a:pt x="14704" y="39112"/>
                    <a:pt x="11621" y="47470"/>
                    <a:pt x="8644" y="55745"/>
                  </a:cubicBezTo>
                  <a:cubicBezTo>
                    <a:pt x="5596" y="64258"/>
                    <a:pt x="2381" y="72890"/>
                    <a:pt x="1298" y="81927"/>
                  </a:cubicBezTo>
                  <a:cubicBezTo>
                    <a:pt x="0" y="92690"/>
                    <a:pt x="2500" y="102536"/>
                    <a:pt x="8596"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0"/>
            <p:cNvSpPr/>
            <p:nvPr/>
          </p:nvSpPr>
          <p:spPr>
            <a:xfrm>
              <a:off x="2329150" y="1462225"/>
              <a:ext cx="434900" cy="2787250"/>
            </a:xfrm>
            <a:custGeom>
              <a:rect b="b" l="l" r="r" t="t"/>
              <a:pathLst>
                <a:path extrusionOk="0" fill="none" h="111490" w="17396">
                  <a:moveTo>
                    <a:pt x="8716" y="0"/>
                  </a:moveTo>
                  <a:cubicBezTo>
                    <a:pt x="14978" y="9204"/>
                    <a:pt x="17395" y="19324"/>
                    <a:pt x="15895" y="30349"/>
                  </a:cubicBezTo>
                  <a:cubicBezTo>
                    <a:pt x="14705" y="39112"/>
                    <a:pt x="11621" y="47470"/>
                    <a:pt x="8656" y="55745"/>
                  </a:cubicBezTo>
                  <a:cubicBezTo>
                    <a:pt x="5596" y="64258"/>
                    <a:pt x="2382" y="72890"/>
                    <a:pt x="1298" y="81927"/>
                  </a:cubicBezTo>
                  <a:cubicBezTo>
                    <a:pt x="0" y="92690"/>
                    <a:pt x="2501" y="102536"/>
                    <a:pt x="8597" y="11149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10"/>
          <p:cNvGrpSpPr/>
          <p:nvPr/>
        </p:nvGrpSpPr>
        <p:grpSpPr>
          <a:xfrm>
            <a:off x="605125" y="1340725"/>
            <a:ext cx="4198857" cy="2091990"/>
            <a:chOff x="1026650" y="952500"/>
            <a:chExt cx="4198857" cy="2091990"/>
          </a:xfrm>
        </p:grpSpPr>
        <p:sp>
          <p:nvSpPr>
            <p:cNvPr id="341" name="Google Shape;341;p10"/>
            <p:cNvSpPr/>
            <p:nvPr/>
          </p:nvSpPr>
          <p:spPr>
            <a:xfrm>
              <a:off x="1026653" y="952500"/>
              <a:ext cx="4198853" cy="209199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0"/>
            <p:cNvSpPr/>
            <p:nvPr/>
          </p:nvSpPr>
          <p:spPr>
            <a:xfrm>
              <a:off x="1026650" y="952517"/>
              <a:ext cx="4198853"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0"/>
            <p:cNvSpPr/>
            <p:nvPr/>
          </p:nvSpPr>
          <p:spPr>
            <a:xfrm>
              <a:off x="4966531" y="1047475"/>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0"/>
            <p:cNvSpPr/>
            <p:nvPr/>
          </p:nvSpPr>
          <p:spPr>
            <a:xfrm>
              <a:off x="4687063" y="1047475"/>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0"/>
            <p:cNvSpPr/>
            <p:nvPr/>
          </p:nvSpPr>
          <p:spPr>
            <a:xfrm>
              <a:off x="4408395" y="1047475"/>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0"/>
            <p:cNvSpPr/>
            <p:nvPr/>
          </p:nvSpPr>
          <p:spPr>
            <a:xfrm>
              <a:off x="4451019" y="1199843"/>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0"/>
            <p:cNvSpPr/>
            <p:nvPr/>
          </p:nvSpPr>
          <p:spPr>
            <a:xfrm>
              <a:off x="5024863" y="1116880"/>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0"/>
            <p:cNvSpPr/>
            <p:nvPr/>
          </p:nvSpPr>
          <p:spPr>
            <a:xfrm>
              <a:off x="5024863" y="1116880"/>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0"/>
            <p:cNvSpPr/>
            <p:nvPr/>
          </p:nvSpPr>
          <p:spPr>
            <a:xfrm>
              <a:off x="4738486" y="1110317"/>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0"/>
          <p:cNvGrpSpPr/>
          <p:nvPr/>
        </p:nvGrpSpPr>
        <p:grpSpPr>
          <a:xfrm>
            <a:off x="1275225" y="1806900"/>
            <a:ext cx="4198857" cy="2091990"/>
            <a:chOff x="1026650" y="952500"/>
            <a:chExt cx="4198857" cy="2091990"/>
          </a:xfrm>
        </p:grpSpPr>
        <p:sp>
          <p:nvSpPr>
            <p:cNvPr id="351" name="Google Shape;351;p10"/>
            <p:cNvSpPr/>
            <p:nvPr/>
          </p:nvSpPr>
          <p:spPr>
            <a:xfrm>
              <a:off x="1026653" y="952500"/>
              <a:ext cx="4198853" cy="209199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0"/>
            <p:cNvSpPr/>
            <p:nvPr/>
          </p:nvSpPr>
          <p:spPr>
            <a:xfrm>
              <a:off x="1026650" y="952517"/>
              <a:ext cx="4198853"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0"/>
            <p:cNvSpPr/>
            <p:nvPr/>
          </p:nvSpPr>
          <p:spPr>
            <a:xfrm>
              <a:off x="4966531" y="1047475"/>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0"/>
            <p:cNvSpPr/>
            <p:nvPr/>
          </p:nvSpPr>
          <p:spPr>
            <a:xfrm>
              <a:off x="4687063" y="1047475"/>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0"/>
            <p:cNvSpPr/>
            <p:nvPr/>
          </p:nvSpPr>
          <p:spPr>
            <a:xfrm>
              <a:off x="4408395" y="1047475"/>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0"/>
            <p:cNvSpPr/>
            <p:nvPr/>
          </p:nvSpPr>
          <p:spPr>
            <a:xfrm>
              <a:off x="4451019" y="1199843"/>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0"/>
            <p:cNvSpPr/>
            <p:nvPr/>
          </p:nvSpPr>
          <p:spPr>
            <a:xfrm>
              <a:off x="5024863" y="1116880"/>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0"/>
            <p:cNvSpPr/>
            <p:nvPr/>
          </p:nvSpPr>
          <p:spPr>
            <a:xfrm>
              <a:off x="5024863" y="1116880"/>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0"/>
            <p:cNvSpPr/>
            <p:nvPr/>
          </p:nvSpPr>
          <p:spPr>
            <a:xfrm>
              <a:off x="4738486" y="1110317"/>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0"/>
          <p:cNvSpPr/>
          <p:nvPr/>
        </p:nvSpPr>
        <p:spPr>
          <a:xfrm>
            <a:off x="1376125" y="2301300"/>
            <a:ext cx="3997200" cy="149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10"/>
          <p:cNvGrpSpPr/>
          <p:nvPr/>
        </p:nvGrpSpPr>
        <p:grpSpPr>
          <a:xfrm>
            <a:off x="7977887" y="4064632"/>
            <a:ext cx="704081" cy="704096"/>
            <a:chOff x="-60254550" y="3367325"/>
            <a:chExt cx="318200" cy="317575"/>
          </a:xfrm>
        </p:grpSpPr>
        <p:sp>
          <p:nvSpPr>
            <p:cNvPr id="362" name="Google Shape;362;p1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10"/>
          <p:cNvGrpSpPr/>
          <p:nvPr/>
        </p:nvGrpSpPr>
        <p:grpSpPr>
          <a:xfrm rot="-8100000">
            <a:off x="4754051" y="-127020"/>
            <a:ext cx="1015570" cy="1165616"/>
            <a:chOff x="3127875" y="1375823"/>
            <a:chExt cx="1074702" cy="1233486"/>
          </a:xfrm>
        </p:grpSpPr>
        <p:sp>
          <p:nvSpPr>
            <p:cNvPr id="367" name="Google Shape;367;p10"/>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10"/>
          <p:cNvSpPr txBox="1"/>
          <p:nvPr>
            <p:ph type="title"/>
          </p:nvPr>
        </p:nvSpPr>
        <p:spPr>
          <a:xfrm>
            <a:off x="1541350" y="2499875"/>
            <a:ext cx="3666600" cy="11064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solidFill>
                  <a:schemeClr val="dk1"/>
                </a:solidFill>
              </a:defRPr>
            </a:lvl1pPr>
            <a:lvl2pPr lvl="1">
              <a:spcBef>
                <a:spcPts val="0"/>
              </a:spcBef>
              <a:spcAft>
                <a:spcPts val="0"/>
              </a:spcAft>
              <a:buSzPts val="3000"/>
              <a:buNone/>
              <a:defRPr>
                <a:latin typeface="Hind"/>
                <a:ea typeface="Hind"/>
                <a:cs typeface="Hind"/>
                <a:sym typeface="Hind"/>
              </a:defRPr>
            </a:lvl2pPr>
            <a:lvl3pPr lvl="2">
              <a:spcBef>
                <a:spcPts val="0"/>
              </a:spcBef>
              <a:spcAft>
                <a:spcPts val="0"/>
              </a:spcAft>
              <a:buSzPts val="3000"/>
              <a:buNone/>
              <a:defRPr>
                <a:latin typeface="Hind"/>
                <a:ea typeface="Hind"/>
                <a:cs typeface="Hind"/>
                <a:sym typeface="Hind"/>
              </a:defRPr>
            </a:lvl3pPr>
            <a:lvl4pPr lvl="3">
              <a:spcBef>
                <a:spcPts val="0"/>
              </a:spcBef>
              <a:spcAft>
                <a:spcPts val="0"/>
              </a:spcAft>
              <a:buSzPts val="3000"/>
              <a:buNone/>
              <a:defRPr>
                <a:latin typeface="Hind"/>
                <a:ea typeface="Hind"/>
                <a:cs typeface="Hind"/>
                <a:sym typeface="Hind"/>
              </a:defRPr>
            </a:lvl4pPr>
            <a:lvl5pPr lvl="4">
              <a:spcBef>
                <a:spcPts val="0"/>
              </a:spcBef>
              <a:spcAft>
                <a:spcPts val="0"/>
              </a:spcAft>
              <a:buSzPts val="3000"/>
              <a:buNone/>
              <a:defRPr>
                <a:latin typeface="Hind"/>
                <a:ea typeface="Hind"/>
                <a:cs typeface="Hind"/>
                <a:sym typeface="Hind"/>
              </a:defRPr>
            </a:lvl5pPr>
            <a:lvl6pPr lvl="5">
              <a:spcBef>
                <a:spcPts val="0"/>
              </a:spcBef>
              <a:spcAft>
                <a:spcPts val="0"/>
              </a:spcAft>
              <a:buSzPts val="3000"/>
              <a:buNone/>
              <a:defRPr>
                <a:latin typeface="Hind"/>
                <a:ea typeface="Hind"/>
                <a:cs typeface="Hind"/>
                <a:sym typeface="Hind"/>
              </a:defRPr>
            </a:lvl6pPr>
            <a:lvl7pPr lvl="6">
              <a:spcBef>
                <a:spcPts val="0"/>
              </a:spcBef>
              <a:spcAft>
                <a:spcPts val="0"/>
              </a:spcAft>
              <a:buSzPts val="3000"/>
              <a:buNone/>
              <a:defRPr>
                <a:latin typeface="Hind"/>
                <a:ea typeface="Hind"/>
                <a:cs typeface="Hind"/>
                <a:sym typeface="Hind"/>
              </a:defRPr>
            </a:lvl7pPr>
            <a:lvl8pPr lvl="7">
              <a:spcBef>
                <a:spcPts val="0"/>
              </a:spcBef>
              <a:spcAft>
                <a:spcPts val="0"/>
              </a:spcAft>
              <a:buSzPts val="3000"/>
              <a:buNone/>
              <a:defRPr>
                <a:latin typeface="Hind"/>
                <a:ea typeface="Hind"/>
                <a:cs typeface="Hind"/>
                <a:sym typeface="Hind"/>
              </a:defRPr>
            </a:lvl8pPr>
            <a:lvl9pPr lvl="8">
              <a:spcBef>
                <a:spcPts val="0"/>
              </a:spcBef>
              <a:spcAft>
                <a:spcPts val="0"/>
              </a:spcAft>
              <a:buSzPts val="3000"/>
              <a:buNone/>
              <a:defRPr>
                <a:latin typeface="Hind"/>
                <a:ea typeface="Hind"/>
                <a:cs typeface="Hind"/>
                <a:sym typeface="Hi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6666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24"/>
              </a:buClr>
              <a:buSzPts val="3000"/>
              <a:buFont typeface="Arimo"/>
              <a:buNone/>
              <a:defRPr b="1" sz="3000">
                <a:solidFill>
                  <a:srgbClr val="FFFF24"/>
                </a:solidFill>
                <a:latin typeface="Arimo"/>
                <a:ea typeface="Arimo"/>
                <a:cs typeface="Arimo"/>
                <a:sym typeface="Arimo"/>
              </a:defRPr>
            </a:lvl1pPr>
            <a:lvl2pPr lvl="1">
              <a:spcBef>
                <a:spcPts val="0"/>
              </a:spcBef>
              <a:spcAft>
                <a:spcPts val="0"/>
              </a:spcAft>
              <a:buClr>
                <a:srgbClr val="FFFF24"/>
              </a:buClr>
              <a:buSzPts val="3000"/>
              <a:buFont typeface="Arimo"/>
              <a:buNone/>
              <a:defRPr b="1" sz="3000">
                <a:solidFill>
                  <a:srgbClr val="FFFF24"/>
                </a:solidFill>
                <a:latin typeface="Arimo"/>
                <a:ea typeface="Arimo"/>
                <a:cs typeface="Arimo"/>
                <a:sym typeface="Arimo"/>
              </a:defRPr>
            </a:lvl2pPr>
            <a:lvl3pPr lvl="2">
              <a:spcBef>
                <a:spcPts val="0"/>
              </a:spcBef>
              <a:spcAft>
                <a:spcPts val="0"/>
              </a:spcAft>
              <a:buClr>
                <a:srgbClr val="FFFF24"/>
              </a:buClr>
              <a:buSzPts val="3000"/>
              <a:buFont typeface="Arimo"/>
              <a:buNone/>
              <a:defRPr b="1" sz="3000">
                <a:solidFill>
                  <a:srgbClr val="FFFF24"/>
                </a:solidFill>
                <a:latin typeface="Arimo"/>
                <a:ea typeface="Arimo"/>
                <a:cs typeface="Arimo"/>
                <a:sym typeface="Arimo"/>
              </a:defRPr>
            </a:lvl3pPr>
            <a:lvl4pPr lvl="3">
              <a:spcBef>
                <a:spcPts val="0"/>
              </a:spcBef>
              <a:spcAft>
                <a:spcPts val="0"/>
              </a:spcAft>
              <a:buClr>
                <a:srgbClr val="FFFF24"/>
              </a:buClr>
              <a:buSzPts val="3000"/>
              <a:buFont typeface="Arimo"/>
              <a:buNone/>
              <a:defRPr b="1" sz="3000">
                <a:solidFill>
                  <a:srgbClr val="FFFF24"/>
                </a:solidFill>
                <a:latin typeface="Arimo"/>
                <a:ea typeface="Arimo"/>
                <a:cs typeface="Arimo"/>
                <a:sym typeface="Arimo"/>
              </a:defRPr>
            </a:lvl4pPr>
            <a:lvl5pPr lvl="4">
              <a:spcBef>
                <a:spcPts val="0"/>
              </a:spcBef>
              <a:spcAft>
                <a:spcPts val="0"/>
              </a:spcAft>
              <a:buClr>
                <a:srgbClr val="FFFF24"/>
              </a:buClr>
              <a:buSzPts val="3000"/>
              <a:buFont typeface="Arimo"/>
              <a:buNone/>
              <a:defRPr b="1" sz="3000">
                <a:solidFill>
                  <a:srgbClr val="FFFF24"/>
                </a:solidFill>
                <a:latin typeface="Arimo"/>
                <a:ea typeface="Arimo"/>
                <a:cs typeface="Arimo"/>
                <a:sym typeface="Arimo"/>
              </a:defRPr>
            </a:lvl5pPr>
            <a:lvl6pPr lvl="5">
              <a:spcBef>
                <a:spcPts val="0"/>
              </a:spcBef>
              <a:spcAft>
                <a:spcPts val="0"/>
              </a:spcAft>
              <a:buClr>
                <a:srgbClr val="FFFF24"/>
              </a:buClr>
              <a:buSzPts val="3000"/>
              <a:buFont typeface="Arimo"/>
              <a:buNone/>
              <a:defRPr b="1" sz="3000">
                <a:solidFill>
                  <a:srgbClr val="FFFF24"/>
                </a:solidFill>
                <a:latin typeface="Arimo"/>
                <a:ea typeface="Arimo"/>
                <a:cs typeface="Arimo"/>
                <a:sym typeface="Arimo"/>
              </a:defRPr>
            </a:lvl6pPr>
            <a:lvl7pPr lvl="6">
              <a:spcBef>
                <a:spcPts val="0"/>
              </a:spcBef>
              <a:spcAft>
                <a:spcPts val="0"/>
              </a:spcAft>
              <a:buClr>
                <a:srgbClr val="FFFF24"/>
              </a:buClr>
              <a:buSzPts val="3000"/>
              <a:buFont typeface="Arimo"/>
              <a:buNone/>
              <a:defRPr b="1" sz="3000">
                <a:solidFill>
                  <a:srgbClr val="FFFF24"/>
                </a:solidFill>
                <a:latin typeface="Arimo"/>
                <a:ea typeface="Arimo"/>
                <a:cs typeface="Arimo"/>
                <a:sym typeface="Arimo"/>
              </a:defRPr>
            </a:lvl7pPr>
            <a:lvl8pPr lvl="7">
              <a:spcBef>
                <a:spcPts val="0"/>
              </a:spcBef>
              <a:spcAft>
                <a:spcPts val="0"/>
              </a:spcAft>
              <a:buClr>
                <a:srgbClr val="FFFF24"/>
              </a:buClr>
              <a:buSzPts val="3000"/>
              <a:buFont typeface="Arimo"/>
              <a:buNone/>
              <a:defRPr b="1" sz="3000">
                <a:solidFill>
                  <a:srgbClr val="FFFF24"/>
                </a:solidFill>
                <a:latin typeface="Arimo"/>
                <a:ea typeface="Arimo"/>
                <a:cs typeface="Arimo"/>
                <a:sym typeface="Arimo"/>
              </a:defRPr>
            </a:lvl8pPr>
            <a:lvl9pPr lvl="8">
              <a:spcBef>
                <a:spcPts val="0"/>
              </a:spcBef>
              <a:spcAft>
                <a:spcPts val="0"/>
              </a:spcAft>
              <a:buClr>
                <a:srgbClr val="FFFF24"/>
              </a:buClr>
              <a:buSzPts val="3000"/>
              <a:buFont typeface="Arimo"/>
              <a:buNone/>
              <a:defRPr b="1" sz="3000">
                <a:solidFill>
                  <a:srgbClr val="FFFF24"/>
                </a:solidFill>
                <a:latin typeface="Arimo"/>
                <a:ea typeface="Arimo"/>
                <a:cs typeface="Arimo"/>
                <a:sym typeface="Arim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rgbClr val="FFFF24"/>
              </a:buClr>
              <a:buSzPts val="1800"/>
              <a:buFont typeface="Hind"/>
              <a:buChar char="●"/>
              <a:defRPr sz="1800">
                <a:solidFill>
                  <a:srgbClr val="FFFF24"/>
                </a:solidFill>
                <a:latin typeface="Hind"/>
                <a:ea typeface="Hind"/>
                <a:cs typeface="Hind"/>
                <a:sym typeface="Hind"/>
              </a:defRPr>
            </a:lvl1pPr>
            <a:lvl2pPr indent="-317500" lvl="1" marL="914400">
              <a:lnSpc>
                <a:spcPct val="100000"/>
              </a:lnSpc>
              <a:spcBef>
                <a:spcPts val="0"/>
              </a:spcBef>
              <a:spcAft>
                <a:spcPts val="0"/>
              </a:spcAft>
              <a:buClr>
                <a:srgbClr val="FFFF24"/>
              </a:buClr>
              <a:buSzPts val="1400"/>
              <a:buFont typeface="Hind"/>
              <a:buChar char="○"/>
              <a:defRPr>
                <a:solidFill>
                  <a:srgbClr val="FFFF24"/>
                </a:solidFill>
                <a:latin typeface="Hind"/>
                <a:ea typeface="Hind"/>
                <a:cs typeface="Hind"/>
                <a:sym typeface="Hind"/>
              </a:defRPr>
            </a:lvl2pPr>
            <a:lvl3pPr indent="-317500" lvl="2" marL="1371600">
              <a:lnSpc>
                <a:spcPct val="100000"/>
              </a:lnSpc>
              <a:spcBef>
                <a:spcPts val="0"/>
              </a:spcBef>
              <a:spcAft>
                <a:spcPts val="0"/>
              </a:spcAft>
              <a:buClr>
                <a:srgbClr val="FFFF24"/>
              </a:buClr>
              <a:buSzPts val="1400"/>
              <a:buFont typeface="Hind"/>
              <a:buChar char="■"/>
              <a:defRPr>
                <a:solidFill>
                  <a:srgbClr val="FFFF24"/>
                </a:solidFill>
                <a:latin typeface="Hind"/>
                <a:ea typeface="Hind"/>
                <a:cs typeface="Hind"/>
                <a:sym typeface="Hind"/>
              </a:defRPr>
            </a:lvl3pPr>
            <a:lvl4pPr indent="-317500" lvl="3" marL="1828800">
              <a:lnSpc>
                <a:spcPct val="100000"/>
              </a:lnSpc>
              <a:spcBef>
                <a:spcPts val="0"/>
              </a:spcBef>
              <a:spcAft>
                <a:spcPts val="0"/>
              </a:spcAft>
              <a:buClr>
                <a:srgbClr val="FFFF24"/>
              </a:buClr>
              <a:buSzPts val="1400"/>
              <a:buFont typeface="Hind"/>
              <a:buChar char="●"/>
              <a:defRPr>
                <a:solidFill>
                  <a:srgbClr val="FFFF24"/>
                </a:solidFill>
                <a:latin typeface="Hind"/>
                <a:ea typeface="Hind"/>
                <a:cs typeface="Hind"/>
                <a:sym typeface="Hind"/>
              </a:defRPr>
            </a:lvl4pPr>
            <a:lvl5pPr indent="-317500" lvl="4" marL="2286000">
              <a:lnSpc>
                <a:spcPct val="100000"/>
              </a:lnSpc>
              <a:spcBef>
                <a:spcPts val="0"/>
              </a:spcBef>
              <a:spcAft>
                <a:spcPts val="0"/>
              </a:spcAft>
              <a:buClr>
                <a:srgbClr val="FFFF24"/>
              </a:buClr>
              <a:buSzPts val="1400"/>
              <a:buFont typeface="Hind"/>
              <a:buChar char="○"/>
              <a:defRPr>
                <a:solidFill>
                  <a:srgbClr val="FFFF24"/>
                </a:solidFill>
                <a:latin typeface="Hind"/>
                <a:ea typeface="Hind"/>
                <a:cs typeface="Hind"/>
                <a:sym typeface="Hind"/>
              </a:defRPr>
            </a:lvl5pPr>
            <a:lvl6pPr indent="-317500" lvl="5" marL="2743200">
              <a:lnSpc>
                <a:spcPct val="100000"/>
              </a:lnSpc>
              <a:spcBef>
                <a:spcPts val="0"/>
              </a:spcBef>
              <a:spcAft>
                <a:spcPts val="0"/>
              </a:spcAft>
              <a:buClr>
                <a:srgbClr val="FFFF24"/>
              </a:buClr>
              <a:buSzPts val="1400"/>
              <a:buFont typeface="Hind"/>
              <a:buChar char="■"/>
              <a:defRPr>
                <a:solidFill>
                  <a:srgbClr val="FFFF24"/>
                </a:solidFill>
                <a:latin typeface="Hind"/>
                <a:ea typeface="Hind"/>
                <a:cs typeface="Hind"/>
                <a:sym typeface="Hind"/>
              </a:defRPr>
            </a:lvl6pPr>
            <a:lvl7pPr indent="-317500" lvl="6" marL="3200400">
              <a:lnSpc>
                <a:spcPct val="100000"/>
              </a:lnSpc>
              <a:spcBef>
                <a:spcPts val="0"/>
              </a:spcBef>
              <a:spcAft>
                <a:spcPts val="0"/>
              </a:spcAft>
              <a:buClr>
                <a:srgbClr val="FFFF24"/>
              </a:buClr>
              <a:buSzPts val="1400"/>
              <a:buFont typeface="Hind"/>
              <a:buChar char="●"/>
              <a:defRPr>
                <a:solidFill>
                  <a:srgbClr val="FFFF24"/>
                </a:solidFill>
                <a:latin typeface="Hind"/>
                <a:ea typeface="Hind"/>
                <a:cs typeface="Hind"/>
                <a:sym typeface="Hind"/>
              </a:defRPr>
            </a:lvl7pPr>
            <a:lvl8pPr indent="-317500" lvl="7" marL="3657600">
              <a:lnSpc>
                <a:spcPct val="100000"/>
              </a:lnSpc>
              <a:spcBef>
                <a:spcPts val="0"/>
              </a:spcBef>
              <a:spcAft>
                <a:spcPts val="0"/>
              </a:spcAft>
              <a:buClr>
                <a:srgbClr val="FFFF24"/>
              </a:buClr>
              <a:buSzPts val="1400"/>
              <a:buFont typeface="Hind"/>
              <a:buChar char="○"/>
              <a:defRPr>
                <a:solidFill>
                  <a:srgbClr val="FFFF24"/>
                </a:solidFill>
                <a:latin typeface="Hind"/>
                <a:ea typeface="Hind"/>
                <a:cs typeface="Hind"/>
                <a:sym typeface="Hind"/>
              </a:defRPr>
            </a:lvl8pPr>
            <a:lvl9pPr indent="-317500" lvl="8" marL="4114800">
              <a:lnSpc>
                <a:spcPct val="100000"/>
              </a:lnSpc>
              <a:spcBef>
                <a:spcPts val="0"/>
              </a:spcBef>
              <a:spcAft>
                <a:spcPts val="0"/>
              </a:spcAft>
              <a:buClr>
                <a:srgbClr val="FFFF24"/>
              </a:buClr>
              <a:buSzPts val="1400"/>
              <a:buFont typeface="Hind"/>
              <a:buChar char="■"/>
              <a:defRPr>
                <a:solidFill>
                  <a:srgbClr val="FFFF24"/>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383" name="Shape 1383"/>
        <p:cNvGrpSpPr/>
        <p:nvPr/>
      </p:nvGrpSpPr>
      <p:grpSpPr>
        <a:xfrm>
          <a:off x="0" y="0"/>
          <a:ext cx="0" cy="0"/>
          <a:chOff x="0" y="0"/>
          <a:chExt cx="0" cy="0"/>
        </a:xfrm>
      </p:grpSpPr>
      <p:sp>
        <p:nvSpPr>
          <p:cNvPr id="1384" name="Google Shape;1384;p4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85" name="Google Shape;1385;p4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30B07Gq" TargetMode="External"/><Relationship Id="rId4" Type="http://schemas.openxmlformats.org/officeDocument/2006/relationships/hyperlink" Target="http://bit.ly/33VAFh3" TargetMode="External"/><Relationship Id="rId9" Type="http://schemas.openxmlformats.org/officeDocument/2006/relationships/slide" Target="/ppt/slides/slide37.xml"/><Relationship Id="rId5" Type="http://schemas.openxmlformats.org/officeDocument/2006/relationships/slide" Target="/ppt/slides/slide32.xml"/><Relationship Id="rId6" Type="http://schemas.openxmlformats.org/officeDocument/2006/relationships/slide" Target="/ppt/slides/slide31.xml"/><Relationship Id="rId7" Type="http://schemas.openxmlformats.org/officeDocument/2006/relationships/slide" Target="/ppt/slides/slide34.xml"/><Relationship Id="rId8" Type="http://schemas.openxmlformats.org/officeDocument/2006/relationships/slide" Target="/ppt/slides/slide35.xml"/><Relationship Id="rId11" Type="http://schemas.openxmlformats.org/officeDocument/2006/relationships/slide" Target="/ppt/slides/slide38.xml"/><Relationship Id="rId10" Type="http://schemas.openxmlformats.org/officeDocument/2006/relationships/slide" Target="/ppt/slides/slide38.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5" Type="http://schemas.openxmlformats.org/officeDocument/2006/relationships/slide" Target="/ppt/slides/slide39.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6" Type="http://schemas.openxmlformats.org/officeDocument/2006/relationships/slide" Target="/ppt/slides/slide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docs.google.com/spreadsheets/d/1HG8sRwTtJyJT0UAz_awkQVVDvuehSKESAgAspmESkBg/copy"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docs.google.com/spreadsheets/d/1HG8sRwTtJyJT0UAz_awkQVVDvuehSKESAgAspmESkBg/copy"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hyperlink" Target="https://docs.google.com/spreadsheets/d/1HG8sRwTtJyJT0UAz_awkQVVDvuehSKESAgAspmESkBg/copy" TargetMode="Externa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hyperlink" Target="mailto:addyouremail@freepik.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s://www.freepik.com/free-vector/linear-vaporwave-instagram-post-collection_13209716.htm/?utm_source=slidesgo_template&amp;utm_medium=referral-link&amp;utm_campaign=sg_resources&amp;utm_content=freepik" TargetMode="External"/><Relationship Id="rId4" Type="http://schemas.openxmlformats.org/officeDocument/2006/relationships/hyperlink" Target="https://www.freepik.com/free-vector/linear-vintage-vaporwave-background_13248432.htm/?utm_source=slidesgo_template&amp;utm_medium=referral-link&amp;utm_campaign=sg_resources&amp;utm_content=freepik" TargetMode="External"/><Relationship Id="rId9" Type="http://schemas.openxmlformats.org/officeDocument/2006/relationships/hyperlink" Target="https://www.freepik.com/free-photo/woman-working-laptop_13165048.htm/?utm_source=slidesgo_template&amp;utm_medium=referral-link&amp;utm_campaign=sg_resources&amp;utm_content=freepik" TargetMode="External"/><Relationship Id="rId5" Type="http://schemas.openxmlformats.org/officeDocument/2006/relationships/hyperlink" Target="https://www.freepik.com/free-photo/medium-shot-woman-working-laptop_11241068.htm/?utm_source=slidesgo_template&amp;utm_medium=referral-link&amp;utm_campaign=sg_resources&amp;utm_content=freepik" TargetMode="External"/><Relationship Id="rId6" Type="http://schemas.openxmlformats.org/officeDocument/2006/relationships/hyperlink" Target="https://www.freepik.com/free-photo/side-view-team-professionals-working-computer-laptop_13183606.htm/?utm_source=slidesgo_template&amp;utm_medium=referral-link&amp;utm_campaign=sg_resources&amp;utm_content=freepik" TargetMode="External"/><Relationship Id="rId7" Type="http://schemas.openxmlformats.org/officeDocument/2006/relationships/hyperlink" Target="https://www.freepik.com/free-photo/woman-working-media-field-with-personal-computer-smartphone_13183577.htm/?utm_source=slidesgo_template&amp;utm_medium=referral-link&amp;utm_campaign=sg_resources&amp;utm_content=freepik" TargetMode="External"/><Relationship Id="rId8" Type="http://schemas.openxmlformats.org/officeDocument/2006/relationships/hyperlink" Target="https://www.freepik.com/free-photo/team-people-working-media-field-with-devices_13183562.htm/?utm_source=slidesgo_template&amp;utm_medium=referral-link&amp;utm_campaign=sg_resources&amp;utm_content=freepik" TargetMode="External"/><Relationship Id="rId10" Type="http://schemas.openxmlformats.org/officeDocument/2006/relationships/hyperlink" Target="https://www.freepik.com/free-photo/young-writer-taking-notes_12423452.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hyperlink" Target="https://www.freepik.com/free-vector/linear-vintage-vaporwave-background_13118084.htm/?utm_source=slidesgo_template&amp;utm_medium=referral-link&amp;utm_campaign=sg_resources&amp;utm_content=freepik" TargetMode="External"/><Relationship Id="rId4" Type="http://schemas.openxmlformats.org/officeDocument/2006/relationships/hyperlink" Target="https://www.freepik.com/free-photo/top-view-red-cup-coffee-with-copy-space_10570589.htm/?utm_source=slidesgo_template&amp;utm_medium=referral-link&amp;utm_campaign=sg_resources&amp;utm_content=freepik" TargetMode="External"/><Relationship Id="rId5" Type="http://schemas.openxmlformats.org/officeDocument/2006/relationships/hyperlink" Target="https://www.freepik.com/free-photo/businesswoman-working-laptop-while-having-coffee-steps_10337416.htm/?utm_source=slidesgo_template&amp;utm_medium=referral-link&amp;utm_campaign=sg_resources&amp;utm_content=freepik" TargetMode="External"/><Relationship Id="rId6" Type="http://schemas.openxmlformats.org/officeDocument/2006/relationships/hyperlink" Target="https://www.freepik.com/free-photo/top-view-office-desk-with-growth-chart-coffee-with-glasses_11383337.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 Id="rId3" Type="http://schemas.openxmlformats.org/officeDocument/2006/relationships/hyperlink" Target="https://fonts.google.com/specimen/Arimo" TargetMode="External"/><Relationship Id="rId4" Type="http://schemas.openxmlformats.org/officeDocument/2006/relationships/hyperlink" Target="https://fonts.google.com/specimen/Hin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 Id="rId3" Type="http://schemas.openxmlformats.org/officeDocument/2006/relationships/hyperlink" Target="https://bit.ly/2ZjL1p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Relationship Id="rId3" Type="http://schemas.openxmlformats.org/officeDocument/2006/relationships/hyperlink" Target="https://chrome.google.com/webstore/detail/flaticon-for-gsuit-gslide/haekgjfnhhdkgfgmldhfokhmfkgmcib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390" name="Shape 1390"/>
        <p:cNvGrpSpPr/>
        <p:nvPr/>
      </p:nvGrpSpPr>
      <p:grpSpPr>
        <a:xfrm>
          <a:off x="0" y="0"/>
          <a:ext cx="0" cy="0"/>
          <a:chOff x="0" y="0"/>
          <a:chExt cx="0" cy="0"/>
        </a:xfrm>
      </p:grpSpPr>
      <p:sp>
        <p:nvSpPr>
          <p:cNvPr id="1391" name="Google Shape;1391;p42"/>
          <p:cNvSpPr txBox="1"/>
          <p:nvPr>
            <p:ph type="ctrTitle"/>
          </p:nvPr>
        </p:nvSpPr>
        <p:spPr>
          <a:xfrm>
            <a:off x="1924608" y="2083275"/>
            <a:ext cx="5676000" cy="17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MAGNIFIQUE PITCH DECK</a:t>
            </a:r>
            <a:endParaRPr/>
          </a:p>
        </p:txBody>
      </p:sp>
      <p:sp>
        <p:nvSpPr>
          <p:cNvPr id="1392" name="Google Shape;1392;p42"/>
          <p:cNvSpPr txBox="1"/>
          <p:nvPr>
            <p:ph idx="1" type="subTitle"/>
          </p:nvPr>
        </p:nvSpPr>
        <p:spPr>
          <a:xfrm>
            <a:off x="1924595" y="3705975"/>
            <a:ext cx="5676000" cy="4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t>
            </a:r>
            <a:r>
              <a:rPr lang="en"/>
              <a:t>otre présentation commence ici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51"/>
          <p:cNvSpPr txBox="1"/>
          <p:nvPr>
            <p:ph idx="1" type="body"/>
          </p:nvPr>
        </p:nvSpPr>
        <p:spPr>
          <a:xfrm>
            <a:off x="1824150" y="2830375"/>
            <a:ext cx="2677800" cy="945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Neptune est la quatrième plus grande planète du système solaire</a:t>
            </a:r>
            <a:endParaRPr/>
          </a:p>
        </p:txBody>
      </p:sp>
      <p:sp>
        <p:nvSpPr>
          <p:cNvPr id="1481" name="Google Shape;1481;p51"/>
          <p:cNvSpPr txBox="1"/>
          <p:nvPr>
            <p:ph idx="2" type="body"/>
          </p:nvPr>
        </p:nvSpPr>
        <p:spPr>
          <a:xfrm>
            <a:off x="4642050" y="2830375"/>
            <a:ext cx="2677800" cy="945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Vénus a un beau nom, mais aussi une atmosphère </a:t>
            </a:r>
            <a:r>
              <a:rPr lang="en"/>
              <a:t>empoisonnée</a:t>
            </a:r>
            <a:r>
              <a:rPr lang="en"/>
              <a:t> </a:t>
            </a:r>
            <a:endParaRPr/>
          </a:p>
        </p:txBody>
      </p:sp>
      <p:sp>
        <p:nvSpPr>
          <p:cNvPr id="1482" name="Google Shape;1482;p51"/>
          <p:cNvSpPr txBox="1"/>
          <p:nvPr>
            <p:ph idx="3" type="subTitle"/>
          </p:nvPr>
        </p:nvSpPr>
        <p:spPr>
          <a:xfrm>
            <a:off x="1824150" y="2359075"/>
            <a:ext cx="2677800" cy="471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Eux</a:t>
            </a:r>
            <a:endParaRPr/>
          </a:p>
        </p:txBody>
      </p:sp>
      <p:sp>
        <p:nvSpPr>
          <p:cNvPr id="1483" name="Google Shape;1483;p51"/>
          <p:cNvSpPr txBox="1"/>
          <p:nvPr>
            <p:ph idx="4" type="subTitle"/>
          </p:nvPr>
        </p:nvSpPr>
        <p:spPr>
          <a:xfrm>
            <a:off x="4642050" y="2359075"/>
            <a:ext cx="2677800" cy="471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Nous</a:t>
            </a:r>
            <a:endParaRPr/>
          </a:p>
        </p:txBody>
      </p:sp>
      <p:sp>
        <p:nvSpPr>
          <p:cNvPr id="1484" name="Google Shape;1484;p51"/>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EUX VS. NOUS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52"/>
          <p:cNvSpPr txBox="1"/>
          <p:nvPr>
            <p:ph type="title"/>
          </p:nvPr>
        </p:nvSpPr>
        <p:spPr>
          <a:xfrm>
            <a:off x="2813688" y="2261950"/>
            <a:ext cx="351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LA SOLUTION</a:t>
            </a:r>
            <a:endParaRPr/>
          </a:p>
        </p:txBody>
      </p:sp>
      <p:sp>
        <p:nvSpPr>
          <p:cNvPr id="1490" name="Google Shape;1490;p52"/>
          <p:cNvSpPr txBox="1"/>
          <p:nvPr>
            <p:ph idx="1" type="subTitle"/>
          </p:nvPr>
        </p:nvSpPr>
        <p:spPr>
          <a:xfrm>
            <a:off x="2813700" y="2834650"/>
            <a:ext cx="3516600" cy="11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 dépit d</a:t>
            </a:r>
            <a:r>
              <a:rPr lang="en"/>
              <a:t>'être rouge, Mars est un endroit froid, pas chaud. C'est plein de poussière d'oxyde de fer, ce qui donne à la planète sa teinte rougeâtre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4" name="Shape 1494"/>
        <p:cNvGrpSpPr/>
        <p:nvPr/>
      </p:nvGrpSpPr>
      <p:grpSpPr>
        <a:xfrm>
          <a:off x="0" y="0"/>
          <a:ext cx="0" cy="0"/>
          <a:chOff x="0" y="0"/>
          <a:chExt cx="0" cy="0"/>
        </a:xfrm>
      </p:grpSpPr>
      <p:sp>
        <p:nvSpPr>
          <p:cNvPr id="1495" name="Google Shape;1495;p53"/>
          <p:cNvSpPr txBox="1"/>
          <p:nvPr>
            <p:ph type="title"/>
          </p:nvPr>
        </p:nvSpPr>
        <p:spPr>
          <a:xfrm>
            <a:off x="1541350" y="2499875"/>
            <a:ext cx="3666600" cy="11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UNE IMAGE VAUT MILLE MOTS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54"/>
          <p:cNvSpPr txBox="1"/>
          <p:nvPr>
            <p:ph type="title"/>
          </p:nvPr>
        </p:nvSpPr>
        <p:spPr>
          <a:xfrm flipH="1">
            <a:off x="2652000" y="3391400"/>
            <a:ext cx="38400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—Quelqu</a:t>
            </a:r>
            <a:r>
              <a:rPr lang="en"/>
              <a:t>'un de célèbre</a:t>
            </a:r>
            <a:endParaRPr/>
          </a:p>
        </p:txBody>
      </p:sp>
      <p:sp>
        <p:nvSpPr>
          <p:cNvPr id="1501" name="Google Shape;1501;p54"/>
          <p:cNvSpPr txBox="1"/>
          <p:nvPr>
            <p:ph idx="1" type="subTitle"/>
          </p:nvPr>
        </p:nvSpPr>
        <p:spPr>
          <a:xfrm flipH="1">
            <a:off x="2652000" y="1973500"/>
            <a:ext cx="3840000" cy="149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“Voici une citation. Des mots pleins de sagesse que quelqu</a:t>
            </a:r>
            <a:r>
              <a:rPr lang="en"/>
              <a:t>'un d'important a dit et qui peuvent inspirer le lecteur”</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55"/>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SWOT ANALYSE</a:t>
            </a:r>
            <a:endParaRPr/>
          </a:p>
        </p:txBody>
      </p:sp>
      <p:sp>
        <p:nvSpPr>
          <p:cNvPr id="1507" name="Google Shape;1507;p55"/>
          <p:cNvSpPr txBox="1"/>
          <p:nvPr>
            <p:ph idx="2" type="title"/>
          </p:nvPr>
        </p:nvSpPr>
        <p:spPr>
          <a:xfrm>
            <a:off x="1175625" y="1872500"/>
            <a:ext cx="29211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Forces</a:t>
            </a:r>
            <a:endParaRPr/>
          </a:p>
        </p:txBody>
      </p:sp>
      <p:sp>
        <p:nvSpPr>
          <p:cNvPr id="1508" name="Google Shape;1508;p55"/>
          <p:cNvSpPr txBox="1"/>
          <p:nvPr>
            <p:ph idx="1" type="subTitle"/>
          </p:nvPr>
        </p:nvSpPr>
        <p:spPr>
          <a:xfrm>
            <a:off x="1175625" y="2354300"/>
            <a:ext cx="2921100" cy="67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Vénus a un beau nom, mais il fait terriblement chaud là</a:t>
            </a:r>
            <a:endParaRPr/>
          </a:p>
        </p:txBody>
      </p:sp>
      <p:sp>
        <p:nvSpPr>
          <p:cNvPr id="1509" name="Google Shape;1509;p55"/>
          <p:cNvSpPr txBox="1"/>
          <p:nvPr>
            <p:ph idx="3" type="title"/>
          </p:nvPr>
        </p:nvSpPr>
        <p:spPr>
          <a:xfrm>
            <a:off x="5013688" y="1872500"/>
            <a:ext cx="29211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Faiblesses</a:t>
            </a:r>
            <a:endParaRPr/>
          </a:p>
        </p:txBody>
      </p:sp>
      <p:sp>
        <p:nvSpPr>
          <p:cNvPr id="1510" name="Google Shape;1510;p55"/>
          <p:cNvSpPr txBox="1"/>
          <p:nvPr>
            <p:ph idx="4" type="subTitle"/>
          </p:nvPr>
        </p:nvSpPr>
        <p:spPr>
          <a:xfrm>
            <a:off x="5013695" y="2354300"/>
            <a:ext cx="2921100" cy="67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est une planète très </a:t>
            </a:r>
            <a:endParaRPr/>
          </a:p>
          <a:p>
            <a:pPr indent="0" lvl="0" marL="0" rtl="0" algn="ctr">
              <a:spcBef>
                <a:spcPts val="0"/>
              </a:spcBef>
              <a:spcAft>
                <a:spcPts val="0"/>
              </a:spcAft>
              <a:buNone/>
            </a:pPr>
            <a:r>
              <a:rPr lang="en"/>
              <a:t>froid, pas chaud</a:t>
            </a:r>
            <a:endParaRPr/>
          </a:p>
        </p:txBody>
      </p:sp>
      <p:sp>
        <p:nvSpPr>
          <p:cNvPr id="1511" name="Google Shape;1511;p55"/>
          <p:cNvSpPr txBox="1"/>
          <p:nvPr>
            <p:ph idx="5" type="title"/>
          </p:nvPr>
        </p:nvSpPr>
        <p:spPr>
          <a:xfrm>
            <a:off x="1175625" y="3147300"/>
            <a:ext cx="29211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Opportunités</a:t>
            </a:r>
            <a:endParaRPr/>
          </a:p>
        </p:txBody>
      </p:sp>
      <p:sp>
        <p:nvSpPr>
          <p:cNvPr id="1512" name="Google Shape;1512;p55"/>
          <p:cNvSpPr txBox="1"/>
          <p:nvPr>
            <p:ph idx="6" type="subTitle"/>
          </p:nvPr>
        </p:nvSpPr>
        <p:spPr>
          <a:xfrm>
            <a:off x="1175625" y="3629100"/>
            <a:ext cx="2921100" cy="67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est la plus éloignée de notre Système Solaire</a:t>
            </a:r>
            <a:endParaRPr/>
          </a:p>
        </p:txBody>
      </p:sp>
      <p:sp>
        <p:nvSpPr>
          <p:cNvPr id="1513" name="Google Shape;1513;p55"/>
          <p:cNvSpPr txBox="1"/>
          <p:nvPr>
            <p:ph idx="7" type="title"/>
          </p:nvPr>
        </p:nvSpPr>
        <p:spPr>
          <a:xfrm>
            <a:off x="5013688" y="3147300"/>
            <a:ext cx="29211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Menaces</a:t>
            </a:r>
            <a:endParaRPr/>
          </a:p>
        </p:txBody>
      </p:sp>
      <p:sp>
        <p:nvSpPr>
          <p:cNvPr id="1514" name="Google Shape;1514;p55"/>
          <p:cNvSpPr txBox="1"/>
          <p:nvPr>
            <p:ph idx="8" type="subTitle"/>
          </p:nvPr>
        </p:nvSpPr>
        <p:spPr>
          <a:xfrm>
            <a:off x="5013695" y="3629100"/>
            <a:ext cx="2921100" cy="67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Saturne est composée d</a:t>
            </a:r>
            <a:r>
              <a:rPr lang="en"/>
              <a:t>'hydrogène et d'hélium </a:t>
            </a: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56"/>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PRÉSENTATION DU PRODUIT</a:t>
            </a:r>
            <a:endParaRPr/>
          </a:p>
        </p:txBody>
      </p:sp>
      <p:sp>
        <p:nvSpPr>
          <p:cNvPr id="1520" name="Google Shape;1520;p56"/>
          <p:cNvSpPr txBox="1"/>
          <p:nvPr>
            <p:ph idx="2" type="title"/>
          </p:nvPr>
        </p:nvSpPr>
        <p:spPr>
          <a:xfrm>
            <a:off x="2119225" y="2673425"/>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Saturne</a:t>
            </a:r>
            <a:endParaRPr/>
          </a:p>
        </p:txBody>
      </p:sp>
      <p:sp>
        <p:nvSpPr>
          <p:cNvPr id="1521" name="Google Shape;1521;p56"/>
          <p:cNvSpPr txBox="1"/>
          <p:nvPr>
            <p:ph idx="1" type="subTitle"/>
          </p:nvPr>
        </p:nvSpPr>
        <p:spPr>
          <a:xfrm>
            <a:off x="2119226" y="3155225"/>
            <a:ext cx="2385300" cy="8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Elle e</a:t>
            </a:r>
            <a:r>
              <a:rPr lang="en"/>
              <a:t>st composée d'hydrogène et d'hélium</a:t>
            </a:r>
            <a:r>
              <a:rPr lang="en"/>
              <a:t> </a:t>
            </a:r>
            <a:endParaRPr/>
          </a:p>
        </p:txBody>
      </p:sp>
      <p:sp>
        <p:nvSpPr>
          <p:cNvPr id="1522" name="Google Shape;1522;p56"/>
          <p:cNvSpPr txBox="1"/>
          <p:nvPr>
            <p:ph idx="3" type="title"/>
          </p:nvPr>
        </p:nvSpPr>
        <p:spPr>
          <a:xfrm>
            <a:off x="4791750" y="2673425"/>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523" name="Google Shape;1523;p56"/>
          <p:cNvSpPr txBox="1"/>
          <p:nvPr>
            <p:ph idx="4" type="subTitle"/>
          </p:nvPr>
        </p:nvSpPr>
        <p:spPr>
          <a:xfrm>
            <a:off x="4791751" y="3155225"/>
            <a:ext cx="2385300" cy="8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Elle</a:t>
            </a:r>
            <a:r>
              <a:rPr lang="en"/>
              <a:t> est la plus éloignée de notre Système Solaire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57"/>
          <p:cNvSpPr txBox="1"/>
          <p:nvPr>
            <p:ph idx="9" type="title"/>
          </p:nvPr>
        </p:nvSpPr>
        <p:spPr>
          <a:xfrm>
            <a:off x="713250" y="12319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NOS PLANS</a:t>
            </a:r>
            <a:endParaRPr/>
          </a:p>
        </p:txBody>
      </p:sp>
      <p:sp>
        <p:nvSpPr>
          <p:cNvPr id="1529" name="Google Shape;1529;p57"/>
          <p:cNvSpPr txBox="1"/>
          <p:nvPr>
            <p:ph idx="1" type="subTitle"/>
          </p:nvPr>
        </p:nvSpPr>
        <p:spPr>
          <a:xfrm>
            <a:off x="597650" y="2561453"/>
            <a:ext cx="2554500" cy="7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Elle est</a:t>
            </a:r>
            <a:r>
              <a:rPr lang="en"/>
              <a:t> a un beau nom, mais il fait très chaud</a:t>
            </a:r>
            <a:endParaRPr/>
          </a:p>
        </p:txBody>
      </p:sp>
      <p:sp>
        <p:nvSpPr>
          <p:cNvPr id="1530" name="Google Shape;1530;p57"/>
          <p:cNvSpPr txBox="1"/>
          <p:nvPr>
            <p:ph idx="2" type="subTitle"/>
          </p:nvPr>
        </p:nvSpPr>
        <p:spPr>
          <a:xfrm>
            <a:off x="3451165" y="2561450"/>
            <a:ext cx="2405400" cy="7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Elle</a:t>
            </a:r>
            <a:r>
              <a:rPr lang="en"/>
              <a:t> est composée d'hydrogène et d'hélium  </a:t>
            </a:r>
            <a:endParaRPr/>
          </a:p>
        </p:txBody>
      </p:sp>
      <p:sp>
        <p:nvSpPr>
          <p:cNvPr id="1531" name="Google Shape;1531;p57"/>
          <p:cNvSpPr txBox="1"/>
          <p:nvPr>
            <p:ph idx="3" type="subTitle"/>
          </p:nvPr>
        </p:nvSpPr>
        <p:spPr>
          <a:xfrm>
            <a:off x="6155579" y="2561450"/>
            <a:ext cx="2385600" cy="7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Elle</a:t>
            </a:r>
            <a:r>
              <a:rPr lang="en"/>
              <a:t> est la plus éloignée de notre Système Solaire</a:t>
            </a:r>
            <a:endParaRPr/>
          </a:p>
        </p:txBody>
      </p:sp>
      <p:sp>
        <p:nvSpPr>
          <p:cNvPr id="1532" name="Google Shape;1532;p57"/>
          <p:cNvSpPr txBox="1"/>
          <p:nvPr>
            <p:ph idx="4" type="subTitle"/>
          </p:nvPr>
        </p:nvSpPr>
        <p:spPr>
          <a:xfrm>
            <a:off x="597650" y="3168100"/>
            <a:ext cx="2554500" cy="513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Basique </a:t>
            </a:r>
            <a:endParaRPr/>
          </a:p>
        </p:txBody>
      </p:sp>
      <p:sp>
        <p:nvSpPr>
          <p:cNvPr id="1533" name="Google Shape;1533;p57"/>
          <p:cNvSpPr txBox="1"/>
          <p:nvPr>
            <p:ph idx="5" type="subTitle"/>
          </p:nvPr>
        </p:nvSpPr>
        <p:spPr>
          <a:xfrm>
            <a:off x="3451165" y="3168100"/>
            <a:ext cx="2405400" cy="513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Pro</a:t>
            </a:r>
            <a:endParaRPr/>
          </a:p>
        </p:txBody>
      </p:sp>
      <p:sp>
        <p:nvSpPr>
          <p:cNvPr id="1534" name="Google Shape;1534;p57"/>
          <p:cNvSpPr txBox="1"/>
          <p:nvPr>
            <p:ph idx="6" type="subTitle"/>
          </p:nvPr>
        </p:nvSpPr>
        <p:spPr>
          <a:xfrm>
            <a:off x="6155579" y="3168100"/>
            <a:ext cx="2385600" cy="513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Prime</a:t>
            </a:r>
            <a:endParaRPr/>
          </a:p>
        </p:txBody>
      </p:sp>
      <p:sp>
        <p:nvSpPr>
          <p:cNvPr id="1535" name="Google Shape;1535;p57"/>
          <p:cNvSpPr txBox="1"/>
          <p:nvPr>
            <p:ph type="title"/>
          </p:nvPr>
        </p:nvSpPr>
        <p:spPr>
          <a:xfrm rot="-12119">
            <a:off x="598387" y="2054450"/>
            <a:ext cx="2553016"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536" name="Google Shape;1536;p57"/>
          <p:cNvSpPr txBox="1"/>
          <p:nvPr>
            <p:ph idx="7" type="title"/>
          </p:nvPr>
        </p:nvSpPr>
        <p:spPr>
          <a:xfrm rot="-15065">
            <a:off x="3455203" y="2044150"/>
            <a:ext cx="2396123"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537" name="Google Shape;1537;p57"/>
          <p:cNvSpPr txBox="1"/>
          <p:nvPr>
            <p:ph idx="8" type="title"/>
          </p:nvPr>
        </p:nvSpPr>
        <p:spPr>
          <a:xfrm rot="-15127">
            <a:off x="6155273" y="2033850"/>
            <a:ext cx="2386223"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pic>
        <p:nvPicPr>
          <p:cNvPr id="1542" name="Google Shape;1542;p58"/>
          <p:cNvPicPr preferRelativeResize="0"/>
          <p:nvPr/>
        </p:nvPicPr>
        <p:blipFill rotWithShape="1">
          <a:blip r:embed="rId3">
            <a:alphaModFix/>
          </a:blip>
          <a:srcRect b="0" l="9336" r="5325" t="0"/>
          <a:stretch/>
        </p:blipFill>
        <p:spPr>
          <a:xfrm>
            <a:off x="5992450" y="685813"/>
            <a:ext cx="2631650" cy="3771875"/>
          </a:xfrm>
          <a:prstGeom prst="rect">
            <a:avLst/>
          </a:prstGeom>
          <a:noFill/>
          <a:ln>
            <a:noFill/>
          </a:ln>
        </p:spPr>
      </p:pic>
      <p:grpSp>
        <p:nvGrpSpPr>
          <p:cNvPr id="1543" name="Google Shape;1543;p58"/>
          <p:cNvGrpSpPr/>
          <p:nvPr/>
        </p:nvGrpSpPr>
        <p:grpSpPr>
          <a:xfrm>
            <a:off x="578353" y="987950"/>
            <a:ext cx="5627823" cy="3193220"/>
            <a:chOff x="425953" y="987950"/>
            <a:chExt cx="5627823" cy="3193220"/>
          </a:xfrm>
        </p:grpSpPr>
        <p:sp>
          <p:nvSpPr>
            <p:cNvPr id="1544" name="Google Shape;1544;p58"/>
            <p:cNvSpPr/>
            <p:nvPr/>
          </p:nvSpPr>
          <p:spPr>
            <a:xfrm>
              <a:off x="425964" y="987950"/>
              <a:ext cx="5627812" cy="319322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8"/>
            <p:cNvSpPr/>
            <p:nvPr/>
          </p:nvSpPr>
          <p:spPr>
            <a:xfrm>
              <a:off x="425953" y="987956"/>
              <a:ext cx="5627812"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8"/>
            <p:cNvSpPr/>
            <p:nvPr/>
          </p:nvSpPr>
          <p:spPr>
            <a:xfrm>
              <a:off x="5794668" y="108291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8"/>
            <p:cNvSpPr/>
            <p:nvPr/>
          </p:nvSpPr>
          <p:spPr>
            <a:xfrm>
              <a:off x="5515200" y="108291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8"/>
            <p:cNvSpPr/>
            <p:nvPr/>
          </p:nvSpPr>
          <p:spPr>
            <a:xfrm>
              <a:off x="5236533" y="1082913"/>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8"/>
            <p:cNvSpPr/>
            <p:nvPr/>
          </p:nvSpPr>
          <p:spPr>
            <a:xfrm>
              <a:off x="5279157" y="1235280"/>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8"/>
            <p:cNvSpPr/>
            <p:nvPr/>
          </p:nvSpPr>
          <p:spPr>
            <a:xfrm>
              <a:off x="5853001" y="1152318"/>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8"/>
            <p:cNvSpPr/>
            <p:nvPr/>
          </p:nvSpPr>
          <p:spPr>
            <a:xfrm>
              <a:off x="5853001" y="1152318"/>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8"/>
            <p:cNvSpPr/>
            <p:nvPr/>
          </p:nvSpPr>
          <p:spPr>
            <a:xfrm>
              <a:off x="5566623" y="1145755"/>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58"/>
          <p:cNvSpPr txBox="1"/>
          <p:nvPr>
            <p:ph type="title"/>
          </p:nvPr>
        </p:nvSpPr>
        <p:spPr>
          <a:xfrm>
            <a:off x="928513" y="1536375"/>
            <a:ext cx="4927500" cy="147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UNE IMAGE EST </a:t>
            </a:r>
            <a:r>
              <a:rPr lang="en"/>
              <a:t>RENFORCÉE TOUJOURS LE CONCEPT</a:t>
            </a:r>
            <a:endParaRPr/>
          </a:p>
        </p:txBody>
      </p:sp>
      <p:sp>
        <p:nvSpPr>
          <p:cNvPr id="1554" name="Google Shape;1554;p58"/>
          <p:cNvSpPr txBox="1"/>
          <p:nvPr>
            <p:ph idx="1" type="subTitle"/>
          </p:nvPr>
        </p:nvSpPr>
        <p:spPr>
          <a:xfrm>
            <a:off x="1210813" y="3067000"/>
            <a:ext cx="4362900" cy="960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Les images révèlent de grandes quantités de données, alors rappelez-vous. Utilisez une image au lieu de longs textes</a:t>
            </a:r>
            <a:endParaRPr/>
          </a:p>
        </p:txBody>
      </p:sp>
      <p:grpSp>
        <p:nvGrpSpPr>
          <p:cNvPr id="1555" name="Google Shape;1555;p58"/>
          <p:cNvGrpSpPr/>
          <p:nvPr/>
        </p:nvGrpSpPr>
        <p:grpSpPr>
          <a:xfrm>
            <a:off x="7952713" y="4064624"/>
            <a:ext cx="754376" cy="704097"/>
            <a:chOff x="6543825" y="3202075"/>
            <a:chExt cx="296975" cy="275350"/>
          </a:xfrm>
        </p:grpSpPr>
        <p:sp>
          <p:nvSpPr>
            <p:cNvPr id="1556" name="Google Shape;1556;p5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grpSp>
        <p:nvGrpSpPr>
          <p:cNvPr id="1567" name="Google Shape;1567;p59"/>
          <p:cNvGrpSpPr/>
          <p:nvPr/>
        </p:nvGrpSpPr>
        <p:grpSpPr>
          <a:xfrm>
            <a:off x="1124037" y="1358382"/>
            <a:ext cx="1442232" cy="2889851"/>
            <a:chOff x="1124037" y="1358382"/>
            <a:chExt cx="1442232" cy="2889851"/>
          </a:xfrm>
        </p:grpSpPr>
        <p:grpSp>
          <p:nvGrpSpPr>
            <p:cNvPr id="1568" name="Google Shape;1568;p59"/>
            <p:cNvGrpSpPr/>
            <p:nvPr/>
          </p:nvGrpSpPr>
          <p:grpSpPr>
            <a:xfrm>
              <a:off x="1124037" y="1358382"/>
              <a:ext cx="1442232" cy="2889851"/>
              <a:chOff x="2893175" y="869600"/>
              <a:chExt cx="1813900" cy="3634575"/>
            </a:xfrm>
          </p:grpSpPr>
          <p:sp>
            <p:nvSpPr>
              <p:cNvPr id="1569" name="Google Shape;1569;p59"/>
              <p:cNvSpPr/>
              <p:nvPr/>
            </p:nvSpPr>
            <p:spPr>
              <a:xfrm>
                <a:off x="3692575" y="4238950"/>
                <a:ext cx="212800" cy="212800"/>
              </a:xfrm>
              <a:custGeom>
                <a:rect b="b" l="l" r="r" t="t"/>
                <a:pathLst>
                  <a:path extrusionOk="0" h="8512" w="8512">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9"/>
              <p:cNvSpPr/>
              <p:nvPr/>
            </p:nvSpPr>
            <p:spPr>
              <a:xfrm>
                <a:off x="2893175" y="869600"/>
                <a:ext cx="1813900" cy="3634575"/>
              </a:xfrm>
              <a:custGeom>
                <a:rect b="b" l="l" r="r" t="t"/>
                <a:pathLst>
                  <a:path extrusionOk="0" h="145383" w="72556">
                    <a:moveTo>
                      <a:pt x="36293" y="134775"/>
                    </a:moveTo>
                    <a:cubicBezTo>
                      <a:pt x="38603" y="134805"/>
                      <a:pt x="40488" y="136720"/>
                      <a:pt x="40488" y="139030"/>
                    </a:cubicBezTo>
                    <a:cubicBezTo>
                      <a:pt x="40488" y="141340"/>
                      <a:pt x="38603" y="143255"/>
                      <a:pt x="36293" y="143285"/>
                    </a:cubicBezTo>
                    <a:lnTo>
                      <a:pt x="36232" y="143285"/>
                    </a:lnTo>
                    <a:cubicBezTo>
                      <a:pt x="33892" y="143285"/>
                      <a:pt x="31977" y="141371"/>
                      <a:pt x="31977" y="139030"/>
                    </a:cubicBezTo>
                    <a:cubicBezTo>
                      <a:pt x="31977" y="136659"/>
                      <a:pt x="33892" y="134775"/>
                      <a:pt x="36232" y="134775"/>
                    </a:cubicBezTo>
                    <a:close/>
                    <a:moveTo>
                      <a:pt x="9454" y="1"/>
                    </a:moveTo>
                    <a:cubicBezTo>
                      <a:pt x="4195" y="1"/>
                      <a:pt x="1" y="4226"/>
                      <a:pt x="1" y="9454"/>
                    </a:cubicBezTo>
                    <a:lnTo>
                      <a:pt x="1" y="135899"/>
                    </a:lnTo>
                    <a:cubicBezTo>
                      <a:pt x="1" y="141158"/>
                      <a:pt x="4226" y="145383"/>
                      <a:pt x="9454" y="145383"/>
                    </a:cubicBezTo>
                    <a:lnTo>
                      <a:pt x="63102" y="145383"/>
                    </a:lnTo>
                    <a:cubicBezTo>
                      <a:pt x="68361" y="145383"/>
                      <a:pt x="72555" y="141127"/>
                      <a:pt x="72555" y="135899"/>
                    </a:cubicBezTo>
                    <a:lnTo>
                      <a:pt x="72555" y="9514"/>
                    </a:lnTo>
                    <a:cubicBezTo>
                      <a:pt x="72555" y="4256"/>
                      <a:pt x="68361" y="1"/>
                      <a:pt x="63102"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9"/>
              <p:cNvSpPr/>
              <p:nvPr/>
            </p:nvSpPr>
            <p:spPr>
              <a:xfrm>
                <a:off x="3437250" y="960800"/>
                <a:ext cx="724225" cy="26600"/>
              </a:xfrm>
              <a:custGeom>
                <a:rect b="b" l="l" r="r" t="t"/>
                <a:pathLst>
                  <a:path extrusionOk="0" h="1064" w="28969">
                    <a:moveTo>
                      <a:pt x="548" y="0"/>
                    </a:moveTo>
                    <a:cubicBezTo>
                      <a:pt x="244" y="0"/>
                      <a:pt x="1" y="274"/>
                      <a:pt x="1" y="547"/>
                    </a:cubicBezTo>
                    <a:cubicBezTo>
                      <a:pt x="1" y="851"/>
                      <a:pt x="274" y="1064"/>
                      <a:pt x="548" y="1064"/>
                    </a:cubicBezTo>
                    <a:lnTo>
                      <a:pt x="28421" y="1064"/>
                    </a:lnTo>
                    <a:cubicBezTo>
                      <a:pt x="28694" y="1064"/>
                      <a:pt x="28907" y="851"/>
                      <a:pt x="28968" y="547"/>
                    </a:cubicBezTo>
                    <a:cubicBezTo>
                      <a:pt x="28968" y="243"/>
                      <a:pt x="28694" y="0"/>
                      <a:pt x="28421"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2" name="Google Shape;1572;p59"/>
            <p:cNvPicPr preferRelativeResize="0"/>
            <p:nvPr/>
          </p:nvPicPr>
          <p:blipFill rotWithShape="1">
            <a:blip r:embed="rId3">
              <a:alphaModFix/>
            </a:blip>
            <a:srcRect b="0" l="0" r="28016" t="0"/>
            <a:stretch/>
          </p:blipFill>
          <p:spPr>
            <a:xfrm>
              <a:off x="1236825" y="1768100"/>
              <a:ext cx="1216650" cy="2067276"/>
            </a:xfrm>
            <a:prstGeom prst="rect">
              <a:avLst/>
            </a:prstGeom>
            <a:noFill/>
            <a:ln>
              <a:noFill/>
            </a:ln>
          </p:spPr>
        </p:pic>
      </p:grpSp>
      <p:sp>
        <p:nvSpPr>
          <p:cNvPr id="1573" name="Google Shape;1573;p59"/>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DÉMO DE PRODUIT</a:t>
            </a:r>
            <a:endParaRPr/>
          </a:p>
        </p:txBody>
      </p:sp>
      <p:sp>
        <p:nvSpPr>
          <p:cNvPr id="1574" name="Google Shape;1574;p59"/>
          <p:cNvSpPr txBox="1"/>
          <p:nvPr>
            <p:ph idx="1" type="subTitle"/>
          </p:nvPr>
        </p:nvSpPr>
        <p:spPr>
          <a:xfrm>
            <a:off x="3869200" y="2483800"/>
            <a:ext cx="3311100" cy="943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Vous pouvez remplacer l</a:t>
            </a:r>
            <a:r>
              <a:rPr lang="en"/>
              <a:t>'image. Mais vous pouvez ajouter un contenu vidéo ou multimédia ici</a:t>
            </a:r>
            <a:endParaRPr/>
          </a:p>
        </p:txBody>
      </p:sp>
      <p:sp>
        <p:nvSpPr>
          <p:cNvPr id="1575" name="Google Shape;1575;p59"/>
          <p:cNvSpPr/>
          <p:nvPr/>
        </p:nvSpPr>
        <p:spPr>
          <a:xfrm>
            <a:off x="1554588" y="2511186"/>
            <a:ext cx="581124" cy="581109"/>
          </a:xfrm>
          <a:custGeom>
            <a:rect b="b" l="l" r="r" t="t"/>
            <a:pathLst>
              <a:path extrusionOk="0" h="73815" w="73817">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9"/>
          <p:cNvSpPr/>
          <p:nvPr/>
        </p:nvSpPr>
        <p:spPr>
          <a:xfrm>
            <a:off x="1768150" y="2647570"/>
            <a:ext cx="232687" cy="308358"/>
          </a:xfrm>
          <a:custGeom>
            <a:rect b="b" l="l" r="r" t="t"/>
            <a:pathLst>
              <a:path extrusionOk="0" h="39169" w="29557">
                <a:moveTo>
                  <a:pt x="1" y="0"/>
                </a:moveTo>
                <a:lnTo>
                  <a:pt x="1" y="39169"/>
                </a:lnTo>
                <a:lnTo>
                  <a:pt x="29556" y="1958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7" name="Google Shape;1577;p59"/>
          <p:cNvCxnSpPr/>
          <p:nvPr/>
        </p:nvCxnSpPr>
        <p:spPr>
          <a:xfrm>
            <a:off x="2560675" y="1786375"/>
            <a:ext cx="1015800" cy="671400"/>
          </a:xfrm>
          <a:prstGeom prst="bentConnector3">
            <a:avLst>
              <a:gd fmla="val 50000"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60"/>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ÉTUDE DE CAS </a:t>
            </a:r>
            <a:endParaRPr/>
          </a:p>
        </p:txBody>
      </p:sp>
      <p:graphicFrame>
        <p:nvGraphicFramePr>
          <p:cNvPr id="1583" name="Google Shape;1583;p60"/>
          <p:cNvGraphicFramePr/>
          <p:nvPr/>
        </p:nvGraphicFramePr>
        <p:xfrm>
          <a:off x="930300" y="1688350"/>
          <a:ext cx="3000000" cy="3000000"/>
        </p:xfrm>
        <a:graphic>
          <a:graphicData uri="http://schemas.openxmlformats.org/drawingml/2006/table">
            <a:tbl>
              <a:tblPr>
                <a:noFill/>
                <a:tableStyleId>{A8815366-B30F-4BBC-84B2-CEB53390466E}</a:tableStyleId>
              </a:tblPr>
              <a:tblGrid>
                <a:gridCol w="1896925"/>
                <a:gridCol w="1795425"/>
                <a:gridCol w="1795500"/>
                <a:gridCol w="1795500"/>
              </a:tblGrid>
              <a:tr h="665675">
                <a:tc>
                  <a:txBody>
                    <a:bodyPr/>
                    <a:lstStyle/>
                    <a:p>
                      <a:pPr indent="0" lvl="0" marL="72000" rtl="0" algn="l">
                        <a:spcBef>
                          <a:spcPts val="0"/>
                        </a:spcBef>
                        <a:spcAft>
                          <a:spcPts val="0"/>
                        </a:spcAft>
                        <a:buNone/>
                      </a:pPr>
                      <a:r>
                        <a:t/>
                      </a:r>
                      <a:endParaRPr sz="1900">
                        <a:latin typeface="Poppins ExtraBold"/>
                        <a:ea typeface="Poppins ExtraBold"/>
                        <a:cs typeface="Poppins ExtraBold"/>
                        <a:sym typeface="Poppins ExtraBol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72000" rtl="0" algn="ctr">
                        <a:spcBef>
                          <a:spcPts val="0"/>
                        </a:spcBef>
                        <a:spcAft>
                          <a:spcPts val="0"/>
                        </a:spcAft>
                        <a:buNone/>
                      </a:pPr>
                      <a:r>
                        <a:rPr b="1" lang="en" sz="2200">
                          <a:solidFill>
                            <a:schemeClr val="dk2"/>
                          </a:solidFill>
                          <a:latin typeface="Arimo"/>
                          <a:ea typeface="Arimo"/>
                          <a:cs typeface="Arimo"/>
                          <a:sym typeface="Arimo"/>
                        </a:rPr>
                        <a:t>Défier</a:t>
                      </a:r>
                      <a:endParaRPr b="1" sz="2200">
                        <a:solidFill>
                          <a:schemeClr val="dk2"/>
                        </a:solidFill>
                        <a:latin typeface="Arimo"/>
                        <a:ea typeface="Arimo"/>
                        <a:cs typeface="Arimo"/>
                        <a:sym typeface="Arimo"/>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200">
                          <a:solidFill>
                            <a:schemeClr val="dk2"/>
                          </a:solidFill>
                          <a:latin typeface="Arimo"/>
                          <a:ea typeface="Arimo"/>
                          <a:cs typeface="Arimo"/>
                          <a:sym typeface="Arimo"/>
                        </a:rPr>
                        <a:t>Résultats </a:t>
                      </a:r>
                      <a:endParaRPr b="1" sz="2200">
                        <a:solidFill>
                          <a:schemeClr val="dk2"/>
                        </a:solidFill>
                        <a:latin typeface="Arimo"/>
                        <a:ea typeface="Arimo"/>
                        <a:cs typeface="Arimo"/>
                        <a:sym typeface="Arimo"/>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200">
                          <a:solidFill>
                            <a:schemeClr val="dk2"/>
                          </a:solidFill>
                          <a:latin typeface="Arimo"/>
                          <a:ea typeface="Arimo"/>
                          <a:cs typeface="Arimo"/>
                          <a:sym typeface="Arimo"/>
                        </a:rPr>
                        <a:t>Solution</a:t>
                      </a:r>
                      <a:endParaRPr b="1" sz="2200">
                        <a:solidFill>
                          <a:schemeClr val="dk2"/>
                        </a:solidFill>
                        <a:latin typeface="Arimo"/>
                        <a:ea typeface="Arimo"/>
                        <a:cs typeface="Arimo"/>
                        <a:sym typeface="Arimo"/>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665675">
                <a:tc>
                  <a:txBody>
                    <a:bodyPr/>
                    <a:lstStyle/>
                    <a:p>
                      <a:pPr indent="0" lvl="0" marL="72000" rtl="0" algn="ctr">
                        <a:spcBef>
                          <a:spcPts val="0"/>
                        </a:spcBef>
                        <a:spcAft>
                          <a:spcPts val="0"/>
                        </a:spcAft>
                        <a:buNone/>
                      </a:pPr>
                      <a:r>
                        <a:rPr b="1" lang="en" sz="2200">
                          <a:solidFill>
                            <a:schemeClr val="lt2"/>
                          </a:solidFill>
                          <a:latin typeface="Arimo"/>
                          <a:ea typeface="Arimo"/>
                          <a:cs typeface="Arimo"/>
                          <a:sym typeface="Arimo"/>
                        </a:rPr>
                        <a:t>Projet 1</a:t>
                      </a:r>
                      <a:endParaRPr b="1" sz="2200">
                        <a:solidFill>
                          <a:schemeClr val="lt2"/>
                        </a:solidFill>
                        <a:latin typeface="Arimo"/>
                        <a:ea typeface="Arimo"/>
                        <a:cs typeface="Arimo"/>
                        <a:sym typeface="Arimo"/>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72000" rtl="0" algn="ctr">
                        <a:spcBef>
                          <a:spcPts val="0"/>
                        </a:spcBef>
                        <a:spcAft>
                          <a:spcPts val="0"/>
                        </a:spcAft>
                        <a:buNone/>
                      </a:pPr>
                      <a:r>
                        <a:rPr lang="en" sz="1600">
                          <a:solidFill>
                            <a:schemeClr val="lt2"/>
                          </a:solidFill>
                          <a:latin typeface="Hind"/>
                          <a:ea typeface="Hind"/>
                          <a:cs typeface="Hind"/>
                          <a:sym typeface="Hind"/>
                        </a:rPr>
                        <a:t>Mercure</a:t>
                      </a:r>
                      <a:endParaRPr sz="1600">
                        <a:solidFill>
                          <a:schemeClr val="lt2"/>
                        </a:solidFill>
                        <a:latin typeface="Hind"/>
                        <a:ea typeface="Hind"/>
                        <a:cs typeface="Hind"/>
                        <a:sym typeface="Hin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72000" rtl="0" algn="ctr">
                        <a:spcBef>
                          <a:spcPts val="0"/>
                        </a:spcBef>
                        <a:spcAft>
                          <a:spcPts val="0"/>
                        </a:spcAft>
                        <a:buNone/>
                      </a:pPr>
                      <a:r>
                        <a:rPr lang="en" sz="1600">
                          <a:solidFill>
                            <a:schemeClr val="lt2"/>
                          </a:solidFill>
                          <a:latin typeface="Hind"/>
                          <a:ea typeface="Hind"/>
                          <a:cs typeface="Hind"/>
                          <a:sym typeface="Hind"/>
                        </a:rPr>
                        <a:t>Vénus</a:t>
                      </a:r>
                      <a:endParaRPr sz="1600">
                        <a:solidFill>
                          <a:schemeClr val="lt2"/>
                        </a:solidFill>
                        <a:latin typeface="Hind"/>
                        <a:ea typeface="Hind"/>
                        <a:cs typeface="Hind"/>
                        <a:sym typeface="Hin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72000" rtl="0" algn="ctr">
                        <a:spcBef>
                          <a:spcPts val="0"/>
                        </a:spcBef>
                        <a:spcAft>
                          <a:spcPts val="0"/>
                        </a:spcAft>
                        <a:buNone/>
                      </a:pPr>
                      <a:r>
                        <a:rPr lang="en" sz="1600">
                          <a:solidFill>
                            <a:schemeClr val="lt2"/>
                          </a:solidFill>
                          <a:latin typeface="Hind"/>
                          <a:ea typeface="Hind"/>
                          <a:cs typeface="Hind"/>
                          <a:sym typeface="Hind"/>
                        </a:rPr>
                        <a:t>Saturne</a:t>
                      </a:r>
                      <a:endParaRPr sz="1600">
                        <a:solidFill>
                          <a:schemeClr val="lt2"/>
                        </a:solidFill>
                        <a:latin typeface="Hind"/>
                        <a:ea typeface="Hind"/>
                        <a:cs typeface="Hind"/>
                        <a:sym typeface="Hin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665675">
                <a:tc>
                  <a:txBody>
                    <a:bodyPr/>
                    <a:lstStyle/>
                    <a:p>
                      <a:pPr indent="0" lvl="0" marL="72000" rtl="0" algn="ctr">
                        <a:spcBef>
                          <a:spcPts val="0"/>
                        </a:spcBef>
                        <a:spcAft>
                          <a:spcPts val="0"/>
                        </a:spcAft>
                        <a:buNone/>
                      </a:pPr>
                      <a:r>
                        <a:rPr b="1" lang="en" sz="2200">
                          <a:solidFill>
                            <a:schemeClr val="lt2"/>
                          </a:solidFill>
                          <a:latin typeface="Arimo"/>
                          <a:ea typeface="Arimo"/>
                          <a:cs typeface="Arimo"/>
                          <a:sym typeface="Arimo"/>
                        </a:rPr>
                        <a:t>Projet 2</a:t>
                      </a:r>
                      <a:endParaRPr b="1" sz="2200">
                        <a:solidFill>
                          <a:schemeClr val="lt2"/>
                        </a:solidFill>
                        <a:latin typeface="Arimo"/>
                        <a:ea typeface="Arimo"/>
                        <a:cs typeface="Arimo"/>
                        <a:sym typeface="Arimo"/>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72000" rtl="0" algn="ctr">
                        <a:spcBef>
                          <a:spcPts val="0"/>
                        </a:spcBef>
                        <a:spcAft>
                          <a:spcPts val="0"/>
                        </a:spcAft>
                        <a:buNone/>
                      </a:pPr>
                      <a:r>
                        <a:rPr lang="en" sz="1600">
                          <a:solidFill>
                            <a:schemeClr val="lt2"/>
                          </a:solidFill>
                          <a:latin typeface="Hind"/>
                          <a:ea typeface="Hind"/>
                          <a:cs typeface="Hind"/>
                          <a:sym typeface="Hind"/>
                        </a:rPr>
                        <a:t>Neptune</a:t>
                      </a:r>
                      <a:endParaRPr sz="1600">
                        <a:solidFill>
                          <a:schemeClr val="lt2"/>
                        </a:solidFill>
                        <a:latin typeface="Hind"/>
                        <a:ea typeface="Hind"/>
                        <a:cs typeface="Hind"/>
                        <a:sym typeface="Hin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72000" rtl="0" algn="ctr">
                        <a:spcBef>
                          <a:spcPts val="0"/>
                        </a:spcBef>
                        <a:spcAft>
                          <a:spcPts val="0"/>
                        </a:spcAft>
                        <a:buNone/>
                      </a:pPr>
                      <a:r>
                        <a:rPr lang="en" sz="1600">
                          <a:solidFill>
                            <a:schemeClr val="lt2"/>
                          </a:solidFill>
                          <a:latin typeface="Hind"/>
                          <a:ea typeface="Hind"/>
                          <a:cs typeface="Hind"/>
                          <a:sym typeface="Hind"/>
                        </a:rPr>
                        <a:t>Mars</a:t>
                      </a:r>
                      <a:endParaRPr sz="1600">
                        <a:solidFill>
                          <a:schemeClr val="lt2"/>
                        </a:solidFill>
                        <a:latin typeface="Hind"/>
                        <a:ea typeface="Hind"/>
                        <a:cs typeface="Hind"/>
                        <a:sym typeface="Hin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72000" rtl="0" algn="ctr">
                        <a:spcBef>
                          <a:spcPts val="0"/>
                        </a:spcBef>
                        <a:spcAft>
                          <a:spcPts val="0"/>
                        </a:spcAft>
                        <a:buNone/>
                      </a:pPr>
                      <a:r>
                        <a:rPr lang="en" sz="1600">
                          <a:solidFill>
                            <a:schemeClr val="lt2"/>
                          </a:solidFill>
                          <a:latin typeface="Hind"/>
                          <a:ea typeface="Hind"/>
                          <a:cs typeface="Hind"/>
                          <a:sym typeface="Hind"/>
                        </a:rPr>
                        <a:t>Jupiter</a:t>
                      </a:r>
                      <a:endParaRPr sz="1600">
                        <a:solidFill>
                          <a:schemeClr val="lt2"/>
                        </a:solidFill>
                        <a:latin typeface="Hind"/>
                        <a:ea typeface="Hind"/>
                        <a:cs typeface="Hind"/>
                        <a:sym typeface="Hin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665675">
                <a:tc>
                  <a:txBody>
                    <a:bodyPr/>
                    <a:lstStyle/>
                    <a:p>
                      <a:pPr indent="0" lvl="0" marL="72000" rtl="0" algn="ctr">
                        <a:spcBef>
                          <a:spcPts val="0"/>
                        </a:spcBef>
                        <a:spcAft>
                          <a:spcPts val="0"/>
                        </a:spcAft>
                        <a:buNone/>
                      </a:pPr>
                      <a:r>
                        <a:rPr b="1" lang="en" sz="2200">
                          <a:solidFill>
                            <a:schemeClr val="lt2"/>
                          </a:solidFill>
                          <a:latin typeface="Arimo"/>
                          <a:ea typeface="Arimo"/>
                          <a:cs typeface="Arimo"/>
                          <a:sym typeface="Arimo"/>
                        </a:rPr>
                        <a:t>Projet 3</a:t>
                      </a:r>
                      <a:endParaRPr b="1" sz="2200">
                        <a:solidFill>
                          <a:schemeClr val="lt2"/>
                        </a:solidFill>
                        <a:latin typeface="Arimo"/>
                        <a:ea typeface="Arimo"/>
                        <a:cs typeface="Arimo"/>
                        <a:sym typeface="Arimo"/>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alpha val="0"/>
                        </a:schemeClr>
                      </a:solidFill>
                      <a:prstDash val="solid"/>
                      <a:round/>
                      <a:headEnd len="sm" w="sm" type="none"/>
                      <a:tailEnd len="sm" w="sm" type="none"/>
                    </a:lnB>
                  </a:tcPr>
                </a:tc>
                <a:tc>
                  <a:txBody>
                    <a:bodyPr/>
                    <a:lstStyle/>
                    <a:p>
                      <a:pPr indent="0" lvl="0" marL="72000" rtl="0" algn="ctr">
                        <a:spcBef>
                          <a:spcPts val="0"/>
                        </a:spcBef>
                        <a:spcAft>
                          <a:spcPts val="0"/>
                        </a:spcAft>
                        <a:buNone/>
                      </a:pPr>
                      <a:r>
                        <a:rPr lang="en" sz="1600">
                          <a:solidFill>
                            <a:schemeClr val="lt2"/>
                          </a:solidFill>
                          <a:latin typeface="Hind"/>
                          <a:ea typeface="Hind"/>
                          <a:cs typeface="Hind"/>
                          <a:sym typeface="Hind"/>
                        </a:rPr>
                        <a:t>Lune</a:t>
                      </a:r>
                      <a:endParaRPr sz="1600">
                        <a:solidFill>
                          <a:schemeClr val="lt2"/>
                        </a:solidFill>
                        <a:latin typeface="Hind"/>
                        <a:ea typeface="Hind"/>
                        <a:cs typeface="Hind"/>
                        <a:sym typeface="Hin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alpha val="0"/>
                        </a:schemeClr>
                      </a:solidFill>
                      <a:prstDash val="solid"/>
                      <a:round/>
                      <a:headEnd len="sm" w="sm" type="none"/>
                      <a:tailEnd len="sm" w="sm" type="none"/>
                    </a:lnB>
                  </a:tcPr>
                </a:tc>
                <a:tc>
                  <a:txBody>
                    <a:bodyPr/>
                    <a:lstStyle/>
                    <a:p>
                      <a:pPr indent="0" lvl="0" marL="72000" rtl="0" algn="ctr">
                        <a:spcBef>
                          <a:spcPts val="0"/>
                        </a:spcBef>
                        <a:spcAft>
                          <a:spcPts val="0"/>
                        </a:spcAft>
                        <a:buNone/>
                      </a:pPr>
                      <a:r>
                        <a:rPr lang="en" sz="1600">
                          <a:solidFill>
                            <a:schemeClr val="lt2"/>
                          </a:solidFill>
                          <a:latin typeface="Hind"/>
                          <a:ea typeface="Hind"/>
                          <a:cs typeface="Hind"/>
                          <a:sym typeface="Hind"/>
                        </a:rPr>
                        <a:t>Uranus</a:t>
                      </a:r>
                      <a:endParaRPr sz="1600">
                        <a:solidFill>
                          <a:schemeClr val="lt2"/>
                        </a:solidFill>
                        <a:latin typeface="Hind"/>
                        <a:ea typeface="Hind"/>
                        <a:cs typeface="Hind"/>
                        <a:sym typeface="Hin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alpha val="0"/>
                        </a:schemeClr>
                      </a:solidFill>
                      <a:prstDash val="solid"/>
                      <a:round/>
                      <a:headEnd len="sm" w="sm" type="none"/>
                      <a:tailEnd len="sm" w="sm" type="none"/>
                    </a:lnB>
                  </a:tcPr>
                </a:tc>
                <a:tc>
                  <a:txBody>
                    <a:bodyPr/>
                    <a:lstStyle/>
                    <a:p>
                      <a:pPr indent="0" lvl="0" marL="72000" rtl="0" algn="ctr">
                        <a:spcBef>
                          <a:spcPts val="0"/>
                        </a:spcBef>
                        <a:spcAft>
                          <a:spcPts val="0"/>
                        </a:spcAft>
                        <a:buNone/>
                      </a:pPr>
                      <a:r>
                        <a:rPr lang="en" sz="1600">
                          <a:solidFill>
                            <a:schemeClr val="lt2"/>
                          </a:solidFill>
                          <a:latin typeface="Hind"/>
                          <a:ea typeface="Hind"/>
                          <a:cs typeface="Hind"/>
                          <a:sym typeface="Hind"/>
                        </a:rPr>
                        <a:t>Terre</a:t>
                      </a:r>
                      <a:endParaRPr sz="1600">
                        <a:solidFill>
                          <a:schemeClr val="lt2"/>
                        </a:solidFill>
                        <a:latin typeface="Hind"/>
                        <a:ea typeface="Hind"/>
                        <a:cs typeface="Hind"/>
                        <a:sym typeface="Hin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alpha val="0"/>
                        </a:schemeClr>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43"/>
          <p:cNvSpPr txBox="1"/>
          <p:nvPr>
            <p:ph idx="1" type="body"/>
          </p:nvPr>
        </p:nvSpPr>
        <p:spPr>
          <a:xfrm>
            <a:off x="713225" y="1183275"/>
            <a:ext cx="7717500" cy="3508500"/>
          </a:xfrm>
          <a:prstGeom prst="rect">
            <a:avLst/>
          </a:prstGeom>
        </p:spPr>
        <p:txBody>
          <a:bodyPr anchorCtr="0" anchor="t" bIns="91425" lIns="91425" spcFirstLastPara="1" rIns="91425" wrap="square" tIns="91425">
            <a:noAutofit/>
          </a:bodyPr>
          <a:lstStyle/>
          <a:p>
            <a:pPr indent="0" lvl="0" marL="57150" rtl="0" algn="l">
              <a:spcBef>
                <a:spcPts val="0"/>
              </a:spcBef>
              <a:spcAft>
                <a:spcPts val="0"/>
              </a:spcAft>
              <a:buClr>
                <a:schemeClr val="dk1"/>
              </a:buClr>
              <a:buSzPts val="1100"/>
              <a:buFont typeface="Arial"/>
              <a:buNone/>
            </a:pPr>
            <a:r>
              <a:rPr lang="en">
                <a:solidFill>
                  <a:schemeClr val="lt2"/>
                </a:solidFill>
              </a:rPr>
              <a:t>Here’s what you’ll find in this </a:t>
            </a:r>
            <a:r>
              <a:rPr b="1" lang="en">
                <a:solidFill>
                  <a:schemeClr val="lt1"/>
                </a:solidFill>
              </a:rPr>
              <a:t>Slidesgo</a:t>
            </a:r>
            <a:r>
              <a:rPr lang="en">
                <a:solidFill>
                  <a:schemeClr val="lt2"/>
                </a:solidFill>
              </a:rPr>
              <a:t> template: </a:t>
            </a:r>
            <a:endParaRPr>
              <a:solidFill>
                <a:schemeClr val="lt2"/>
              </a:solidFill>
            </a:endParaRPr>
          </a:p>
          <a:p>
            <a:pPr indent="-304800" lvl="0" marL="457200" rtl="0" algn="l">
              <a:spcBef>
                <a:spcPts val="1600"/>
              </a:spcBef>
              <a:spcAft>
                <a:spcPts val="0"/>
              </a:spcAft>
              <a:buSzPts val="1200"/>
              <a:buAutoNum type="arabicPeriod"/>
            </a:pPr>
            <a:r>
              <a:rPr lang="en">
                <a:solidFill>
                  <a:schemeClr val="lt2"/>
                </a:solidFill>
              </a:rPr>
              <a:t>A slide structure based on a pitch deck which, you can easily adapt to your needs. For more info on how to edit the template, please visit </a:t>
            </a:r>
            <a:r>
              <a:rPr b="1" lang="en">
                <a:solidFill>
                  <a:schemeClr val="accent2"/>
                </a:solidFill>
                <a:uFill>
                  <a:noFill/>
                </a:uFill>
                <a:hlinkClick r:id="rId3">
                  <a:extLst>
                    <a:ext uri="{A12FA001-AC4F-418D-AE19-62706E023703}">
                      <ahyp:hlinkClr val="tx"/>
                    </a:ext>
                  </a:extLst>
                </a:hlinkClick>
              </a:rPr>
              <a:t>Slidesgo School </a:t>
            </a:r>
            <a:r>
              <a:rPr lang="en">
                <a:solidFill>
                  <a:schemeClr val="lt2"/>
                </a:solidFill>
              </a:rPr>
              <a:t>or read our</a:t>
            </a:r>
            <a:r>
              <a:rPr b="1" lang="en">
                <a:solidFill>
                  <a:schemeClr val="lt2"/>
                </a:solidFill>
              </a:rPr>
              <a:t> </a:t>
            </a:r>
            <a:r>
              <a:rPr b="1" lang="en">
                <a:solidFill>
                  <a:schemeClr val="lt1"/>
                </a:solidFill>
                <a:uFill>
                  <a:noFill/>
                </a:uFill>
                <a:hlinkClick r:id="rId4">
                  <a:extLst>
                    <a:ext uri="{A12FA001-AC4F-418D-AE19-62706E023703}">
                      <ahyp:hlinkClr val="tx"/>
                    </a:ext>
                  </a:extLst>
                </a:hlinkClick>
              </a:rPr>
              <a:t>FAQs</a:t>
            </a:r>
            <a:r>
              <a:rPr b="1" lang="en">
                <a:solidFill>
                  <a:schemeClr val="lt2"/>
                </a:solidFill>
              </a:rPr>
              <a:t>.</a:t>
            </a:r>
            <a:endParaRPr b="1">
              <a:solidFill>
                <a:schemeClr val="lt2"/>
              </a:solidFill>
            </a:endParaRPr>
          </a:p>
          <a:p>
            <a:pPr indent="-304800" lvl="0" marL="457200" rtl="0" algn="l">
              <a:spcBef>
                <a:spcPts val="0"/>
              </a:spcBef>
              <a:spcAft>
                <a:spcPts val="0"/>
              </a:spcAft>
              <a:buSzPts val="1200"/>
              <a:buAutoNum type="arabicPeriod"/>
            </a:pPr>
            <a:r>
              <a:rPr lang="en">
                <a:solidFill>
                  <a:schemeClr val="lt2"/>
                </a:solidFill>
              </a:rPr>
              <a:t>An assortment of an assortment of graphic resources that are suitable for use in the presentation can be found in the </a:t>
            </a:r>
            <a:r>
              <a:rPr b="1" lang="en">
                <a:solidFill>
                  <a:schemeClr val="lt1"/>
                </a:solidFill>
                <a:uFill>
                  <a:noFill/>
                </a:uFill>
                <a:hlinkClick action="ppaction://hlinksldjump" r:id="rId5">
                  <a:extLst>
                    <a:ext uri="{A12FA001-AC4F-418D-AE19-62706E023703}">
                      <ahyp:hlinkClr val="tx"/>
                    </a:ext>
                  </a:extLst>
                </a:hlinkClick>
              </a:rPr>
              <a:t>alternative resources</a:t>
            </a:r>
            <a:r>
              <a:rPr lang="en">
                <a:solidFill>
                  <a:schemeClr val="lt2"/>
                </a:solidFill>
              </a:rPr>
              <a:t> slide.</a:t>
            </a:r>
            <a:endParaRPr>
              <a:solidFill>
                <a:schemeClr val="lt2"/>
              </a:solidFill>
            </a:endParaRPr>
          </a:p>
          <a:p>
            <a:pPr indent="-304800" lvl="0" marL="457200" rtl="0" algn="l">
              <a:spcBef>
                <a:spcPts val="0"/>
              </a:spcBef>
              <a:spcAft>
                <a:spcPts val="0"/>
              </a:spcAft>
              <a:buSzPts val="1200"/>
              <a:buAutoNum type="arabicPeriod"/>
            </a:pPr>
            <a:r>
              <a:rPr lang="en">
                <a:solidFill>
                  <a:schemeClr val="lt2"/>
                </a:solidFill>
              </a:rPr>
              <a:t>A</a:t>
            </a:r>
            <a:r>
              <a:rPr b="1" lang="en">
                <a:solidFill>
                  <a:schemeClr val="lt2"/>
                </a:solidFill>
              </a:rPr>
              <a:t> </a:t>
            </a:r>
            <a:r>
              <a:rPr b="1" lang="en">
                <a:solidFill>
                  <a:schemeClr val="lt1"/>
                </a:solidFill>
                <a:uFill>
                  <a:noFill/>
                </a:uFill>
                <a:hlinkClick action="ppaction://hlinksldjump" r:id="rId6">
                  <a:extLst>
                    <a:ext uri="{A12FA001-AC4F-418D-AE19-62706E023703}">
                      <ahyp:hlinkClr val="tx"/>
                    </a:ext>
                  </a:extLst>
                </a:hlinkClick>
              </a:rPr>
              <a:t>thanks</a:t>
            </a:r>
            <a:r>
              <a:rPr lang="en">
                <a:solidFill>
                  <a:schemeClr val="lt2"/>
                </a:solidFill>
              </a:rPr>
              <a:t> slide, which you must keep so that proper credits for our design are given.</a:t>
            </a:r>
            <a:endParaRPr>
              <a:solidFill>
                <a:schemeClr val="lt2"/>
              </a:solidFill>
            </a:endParaRPr>
          </a:p>
          <a:p>
            <a:pPr indent="-304800" lvl="0" marL="457200" rtl="0" algn="l">
              <a:spcBef>
                <a:spcPts val="0"/>
              </a:spcBef>
              <a:spcAft>
                <a:spcPts val="0"/>
              </a:spcAft>
              <a:buSzPts val="1200"/>
              <a:buAutoNum type="arabicPeriod"/>
            </a:pPr>
            <a:r>
              <a:rPr lang="en">
                <a:solidFill>
                  <a:schemeClr val="lt2"/>
                </a:solidFill>
              </a:rPr>
              <a:t>A</a:t>
            </a:r>
            <a:r>
              <a:rPr b="1" lang="en">
                <a:solidFill>
                  <a:schemeClr val="lt2"/>
                </a:solidFill>
              </a:rPr>
              <a:t> </a:t>
            </a:r>
            <a:r>
              <a:rPr b="1" lang="en">
                <a:solidFill>
                  <a:schemeClr val="lt1"/>
                </a:solidFill>
                <a:uFill>
                  <a:noFill/>
                </a:uFill>
                <a:hlinkClick action="ppaction://hlinksldjump" r:id="rId7">
                  <a:extLst>
                    <a:ext uri="{A12FA001-AC4F-418D-AE19-62706E023703}">
                      <ahyp:hlinkClr val="tx"/>
                    </a:ext>
                  </a:extLst>
                </a:hlinkClick>
              </a:rPr>
              <a:t>resources</a:t>
            </a:r>
            <a:r>
              <a:rPr lang="en">
                <a:solidFill>
                  <a:schemeClr val="lt2"/>
                </a:solidFill>
              </a:rPr>
              <a:t> slide, where you’ll find links to all the elements used in the template.</a:t>
            </a:r>
            <a:endParaRPr>
              <a:solidFill>
                <a:schemeClr val="lt2"/>
              </a:solidFill>
            </a:endParaRPr>
          </a:p>
          <a:p>
            <a:pPr indent="-304800" lvl="0" marL="457200" rtl="0" algn="l">
              <a:spcBef>
                <a:spcPts val="0"/>
              </a:spcBef>
              <a:spcAft>
                <a:spcPts val="0"/>
              </a:spcAft>
              <a:buSzPts val="1200"/>
              <a:buAutoNum type="arabicPeriod"/>
            </a:pPr>
            <a:r>
              <a:rPr b="1" lang="en">
                <a:solidFill>
                  <a:schemeClr val="lt1"/>
                </a:solidFill>
                <a:uFill>
                  <a:noFill/>
                </a:uFill>
                <a:hlinkClick action="ppaction://hlinksldjump" r:id="rId8">
                  <a:extLst>
                    <a:ext uri="{A12FA001-AC4F-418D-AE19-62706E023703}">
                      <ahyp:hlinkClr val="tx"/>
                    </a:ext>
                  </a:extLst>
                </a:hlinkClick>
              </a:rPr>
              <a:t>Instructions for use</a:t>
            </a:r>
            <a:r>
              <a:rPr b="1" lang="en">
                <a:solidFill>
                  <a:schemeClr val="lt2"/>
                </a:solidFill>
              </a:rPr>
              <a:t>.</a:t>
            </a:r>
            <a:endParaRPr b="1">
              <a:solidFill>
                <a:schemeClr val="lt2"/>
              </a:solidFill>
            </a:endParaRPr>
          </a:p>
          <a:p>
            <a:pPr indent="-304800" lvl="0" marL="457200" rtl="0" algn="l">
              <a:spcBef>
                <a:spcPts val="0"/>
              </a:spcBef>
              <a:spcAft>
                <a:spcPts val="0"/>
              </a:spcAft>
              <a:buSzPts val="1200"/>
              <a:buAutoNum type="arabicPeriod"/>
            </a:pPr>
            <a:r>
              <a:rPr lang="en">
                <a:solidFill>
                  <a:schemeClr val="lt2"/>
                </a:solidFill>
              </a:rPr>
              <a:t>Final slides with: </a:t>
            </a:r>
            <a:endParaRPr>
              <a:solidFill>
                <a:schemeClr val="lt2"/>
              </a:solidFill>
            </a:endParaRPr>
          </a:p>
          <a:p>
            <a:pPr indent="-304799" lvl="0" marL="899999" rtl="0" algn="l">
              <a:spcBef>
                <a:spcPts val="0"/>
              </a:spcBef>
              <a:spcAft>
                <a:spcPts val="0"/>
              </a:spcAft>
              <a:buSzPts val="1200"/>
              <a:buAutoNum type="arabicPeriod"/>
            </a:pPr>
            <a:r>
              <a:rPr lang="en">
                <a:solidFill>
                  <a:schemeClr val="lt2"/>
                </a:solidFill>
              </a:rPr>
              <a:t>The</a:t>
            </a:r>
            <a:r>
              <a:rPr b="1" lang="en">
                <a:solidFill>
                  <a:schemeClr val="lt2"/>
                </a:solidFill>
              </a:rPr>
              <a:t> </a:t>
            </a:r>
            <a:r>
              <a:rPr b="1" lang="en">
                <a:solidFill>
                  <a:schemeClr val="lt1"/>
                </a:solidFill>
                <a:uFill>
                  <a:noFill/>
                </a:uFill>
                <a:hlinkClick action="ppaction://hlinksldjump" r:id="rId9">
                  <a:extLst>
                    <a:ext uri="{A12FA001-AC4F-418D-AE19-62706E023703}">
                      <ahyp:hlinkClr val="tx"/>
                    </a:ext>
                  </a:extLst>
                </a:hlinkClick>
              </a:rPr>
              <a:t>fonts and colors</a:t>
            </a:r>
            <a:r>
              <a:rPr b="1" lang="en">
                <a:solidFill>
                  <a:schemeClr val="lt2"/>
                </a:solidFill>
              </a:rPr>
              <a:t> </a:t>
            </a:r>
            <a:r>
              <a:rPr lang="en">
                <a:solidFill>
                  <a:schemeClr val="lt2"/>
                </a:solidFill>
              </a:rPr>
              <a:t>used in the template.</a:t>
            </a:r>
            <a:endParaRPr>
              <a:solidFill>
                <a:schemeClr val="lt2"/>
              </a:solidFill>
            </a:endParaRPr>
          </a:p>
          <a:p>
            <a:pPr indent="-304799" lvl="0" marL="899999" rtl="0" algn="l">
              <a:spcBef>
                <a:spcPts val="0"/>
              </a:spcBef>
              <a:spcAft>
                <a:spcPts val="0"/>
              </a:spcAft>
              <a:buSzPts val="1200"/>
              <a:buAutoNum type="arabicPeriod"/>
            </a:pPr>
            <a:r>
              <a:rPr lang="en">
                <a:solidFill>
                  <a:schemeClr val="lt2"/>
                </a:solidFill>
              </a:rPr>
              <a:t>A selection of</a:t>
            </a:r>
            <a:r>
              <a:rPr lang="en">
                <a:solidFill>
                  <a:schemeClr val="lt2"/>
                </a:solidFill>
                <a:uFill>
                  <a:noFill/>
                </a:uFill>
                <a:hlinkClick action="ppaction://hlinksldjump" r:id="rId10">
                  <a:extLst>
                    <a:ext uri="{A12FA001-AC4F-418D-AE19-62706E023703}">
                      <ahyp:hlinkClr val="tx"/>
                    </a:ext>
                  </a:extLst>
                </a:hlinkClick>
              </a:rPr>
              <a:t> </a:t>
            </a:r>
            <a:r>
              <a:rPr b="1" lang="en">
                <a:solidFill>
                  <a:schemeClr val="lt1"/>
                </a:solidFill>
                <a:uFill>
                  <a:noFill/>
                </a:uFill>
                <a:hlinkClick action="ppaction://hlinksldjump" r:id="rId11">
                  <a:extLst>
                    <a:ext uri="{A12FA001-AC4F-418D-AE19-62706E023703}">
                      <ahyp:hlinkClr val="tx"/>
                    </a:ext>
                  </a:extLst>
                </a:hlinkClick>
              </a:rPr>
              <a:t>illustrations</a:t>
            </a:r>
            <a:r>
              <a:rPr lang="en">
                <a:solidFill>
                  <a:schemeClr val="lt2"/>
                </a:solidFill>
              </a:rPr>
              <a:t>. You can also customize and animate them as you wish with the online editor. Visit </a:t>
            </a:r>
            <a:r>
              <a:rPr b="1" lang="en">
                <a:solidFill>
                  <a:schemeClr val="lt1"/>
                </a:solidFill>
                <a:uFill>
                  <a:noFill/>
                </a:uFill>
                <a:hlinkClick r:id="rId12">
                  <a:extLst>
                    <a:ext uri="{A12FA001-AC4F-418D-AE19-62706E023703}">
                      <ahyp:hlinkClr val="tx"/>
                    </a:ext>
                  </a:extLst>
                </a:hlinkClick>
              </a:rPr>
              <a:t>Storyset </a:t>
            </a:r>
            <a:r>
              <a:rPr b="1" lang="en">
                <a:solidFill>
                  <a:schemeClr val="lt1"/>
                </a:solidFill>
                <a:uFill>
                  <a:noFill/>
                </a:uFill>
                <a:hlinkClick r:id="rId13">
                  <a:extLst>
                    <a:ext uri="{A12FA001-AC4F-418D-AE19-62706E023703}">
                      <ahyp:hlinkClr val="tx"/>
                    </a:ext>
                  </a:extLst>
                </a:hlinkClick>
              </a:rPr>
              <a:t>by</a:t>
            </a:r>
            <a:r>
              <a:rPr b="1" lang="en">
                <a:solidFill>
                  <a:schemeClr val="lt1"/>
                </a:solidFill>
                <a:uFill>
                  <a:noFill/>
                </a:uFill>
                <a:hlinkClick r:id="rId14">
                  <a:extLst>
                    <a:ext uri="{A12FA001-AC4F-418D-AE19-62706E023703}">
                      <ahyp:hlinkClr val="tx"/>
                    </a:ext>
                  </a:extLst>
                </a:hlinkClick>
              </a:rPr>
              <a:t> Freepik</a:t>
            </a:r>
            <a:r>
              <a:rPr lang="en">
                <a:solidFill>
                  <a:schemeClr val="lt2"/>
                </a:solidFill>
              </a:rPr>
              <a:t> to find more. </a:t>
            </a:r>
            <a:endParaRPr>
              <a:solidFill>
                <a:schemeClr val="lt2"/>
              </a:solidFill>
            </a:endParaRPr>
          </a:p>
          <a:p>
            <a:pPr indent="-304799" lvl="0" marL="899999" rtl="0" algn="l">
              <a:spcBef>
                <a:spcPts val="0"/>
              </a:spcBef>
              <a:spcAft>
                <a:spcPts val="0"/>
              </a:spcAft>
              <a:buSzPts val="1200"/>
              <a:buAutoNum type="arabicPeriod"/>
            </a:pPr>
            <a:r>
              <a:rPr lang="en">
                <a:solidFill>
                  <a:schemeClr val="lt2"/>
                </a:solidFill>
              </a:rPr>
              <a:t>More</a:t>
            </a:r>
            <a:r>
              <a:rPr lang="en">
                <a:solidFill>
                  <a:schemeClr val="lt1"/>
                </a:solidFill>
              </a:rPr>
              <a:t> </a:t>
            </a:r>
            <a:r>
              <a:rPr b="1" lang="en">
                <a:solidFill>
                  <a:schemeClr val="lt1"/>
                </a:solidFill>
                <a:uFill>
                  <a:noFill/>
                </a:uFill>
                <a:hlinkClick action="ppaction://hlinksldjump" r:id="rId15">
                  <a:extLst>
                    <a:ext uri="{A12FA001-AC4F-418D-AE19-62706E023703}">
                      <ahyp:hlinkClr val="tx"/>
                    </a:ext>
                  </a:extLst>
                </a:hlinkClick>
              </a:rPr>
              <a:t>infographic resources</a:t>
            </a:r>
            <a:r>
              <a:rPr lang="en">
                <a:solidFill>
                  <a:schemeClr val="lt2"/>
                </a:solidFill>
              </a:rPr>
              <a:t>, whose size and color can be edited. </a:t>
            </a:r>
            <a:endParaRPr>
              <a:solidFill>
                <a:schemeClr val="lt2"/>
              </a:solidFill>
            </a:endParaRPr>
          </a:p>
          <a:p>
            <a:pPr indent="-304799" lvl="0" marL="899999" rtl="0" algn="l">
              <a:spcBef>
                <a:spcPts val="0"/>
              </a:spcBef>
              <a:spcAft>
                <a:spcPts val="0"/>
              </a:spcAft>
              <a:buSzPts val="1200"/>
              <a:buAutoNum type="arabicPeriod"/>
            </a:pPr>
            <a:r>
              <a:rPr lang="en">
                <a:solidFill>
                  <a:schemeClr val="lt2"/>
                </a:solidFill>
              </a:rPr>
              <a:t>Sets of</a:t>
            </a:r>
            <a:r>
              <a:rPr lang="en">
                <a:solidFill>
                  <a:schemeClr val="lt1"/>
                </a:solidFill>
              </a:rPr>
              <a:t> </a:t>
            </a:r>
            <a:r>
              <a:rPr b="1" lang="en">
                <a:solidFill>
                  <a:schemeClr val="lt1"/>
                </a:solidFill>
                <a:uFill>
                  <a:noFill/>
                </a:uFill>
                <a:hlinkClick action="ppaction://hlinksldjump" r:id="rId16">
                  <a:extLst>
                    <a:ext uri="{A12FA001-AC4F-418D-AE19-62706E023703}">
                      <ahyp:hlinkClr val="tx"/>
                    </a:ext>
                  </a:extLst>
                </a:hlinkClick>
              </a:rPr>
              <a:t>customizable icons</a:t>
            </a:r>
            <a:r>
              <a:rPr lang="en">
                <a:solidFill>
                  <a:schemeClr val="lt2"/>
                </a:solidFill>
              </a:rPr>
              <a:t> of the following themes: general, business, avatar, creative process, education, help &amp; support, medical, nature, performing arts, SEO &amp; marketing, and teamwork.</a:t>
            </a:r>
            <a:endParaRPr>
              <a:solidFill>
                <a:schemeClr val="lt2"/>
              </a:solidFill>
            </a:endParaRPr>
          </a:p>
          <a:p>
            <a:pPr indent="0" lvl="0" marL="57150" rtl="0" algn="l">
              <a:spcBef>
                <a:spcPts val="1600"/>
              </a:spcBef>
              <a:spcAft>
                <a:spcPts val="1600"/>
              </a:spcAft>
              <a:buClr>
                <a:schemeClr val="dk1"/>
              </a:buClr>
              <a:buSzPts val="1100"/>
              <a:buFont typeface="Arial"/>
              <a:buNone/>
            </a:pPr>
            <a:r>
              <a:rPr lang="en">
                <a:solidFill>
                  <a:schemeClr val="lt2"/>
                </a:solidFill>
              </a:rPr>
              <a:t>You can delete this slide when you’re done editing the presentation.</a:t>
            </a:r>
            <a:endParaRPr>
              <a:solidFill>
                <a:schemeClr val="lt2"/>
              </a:solidFill>
            </a:endParaRPr>
          </a:p>
        </p:txBody>
      </p:sp>
      <p:sp>
        <p:nvSpPr>
          <p:cNvPr id="1398" name="Google Shape;1398;p43"/>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57150" rtl="0" algn="l">
              <a:spcBef>
                <a:spcPts val="0"/>
              </a:spcBef>
              <a:spcAft>
                <a:spcPts val="0"/>
              </a:spcAft>
              <a:buNone/>
            </a:pPr>
            <a:r>
              <a:rPr lang="en"/>
              <a:t>CONTENU DE CE MODÈLE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61"/>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COMMENTAIRES</a:t>
            </a:r>
            <a:endParaRPr/>
          </a:p>
        </p:txBody>
      </p:sp>
      <p:sp>
        <p:nvSpPr>
          <p:cNvPr id="1589" name="Google Shape;1589;p61"/>
          <p:cNvSpPr txBox="1"/>
          <p:nvPr>
            <p:ph idx="2" type="title"/>
          </p:nvPr>
        </p:nvSpPr>
        <p:spPr>
          <a:xfrm>
            <a:off x="1585887" y="3556225"/>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Agnès Simon</a:t>
            </a:r>
            <a:endParaRPr/>
          </a:p>
        </p:txBody>
      </p:sp>
      <p:sp>
        <p:nvSpPr>
          <p:cNvPr id="1590" name="Google Shape;1590;p61"/>
          <p:cNvSpPr txBox="1"/>
          <p:nvPr>
            <p:ph idx="1" type="subTitle"/>
          </p:nvPr>
        </p:nvSpPr>
        <p:spPr>
          <a:xfrm>
            <a:off x="1585900" y="2879625"/>
            <a:ext cx="2385300" cy="7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Elle est a un beau nom, mais il fait très chaud”</a:t>
            </a:r>
            <a:endParaRPr/>
          </a:p>
        </p:txBody>
      </p:sp>
      <p:sp>
        <p:nvSpPr>
          <p:cNvPr id="1591" name="Google Shape;1591;p61"/>
          <p:cNvSpPr txBox="1"/>
          <p:nvPr>
            <p:ph idx="3" type="title"/>
          </p:nvPr>
        </p:nvSpPr>
        <p:spPr>
          <a:xfrm>
            <a:off x="5112738" y="3556225"/>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Adrien Guillot</a:t>
            </a:r>
            <a:endParaRPr/>
          </a:p>
        </p:txBody>
      </p:sp>
      <p:sp>
        <p:nvSpPr>
          <p:cNvPr id="1592" name="Google Shape;1592;p61"/>
          <p:cNvSpPr txBox="1"/>
          <p:nvPr>
            <p:ph idx="4" type="subTitle"/>
          </p:nvPr>
        </p:nvSpPr>
        <p:spPr>
          <a:xfrm>
            <a:off x="5112750" y="2879625"/>
            <a:ext cx="2385300" cy="7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Elle est composée d'hydrogène et d'hélium”</a:t>
            </a:r>
            <a:endParaRPr/>
          </a:p>
        </p:txBody>
      </p:sp>
      <p:grpSp>
        <p:nvGrpSpPr>
          <p:cNvPr id="1593" name="Google Shape;1593;p61"/>
          <p:cNvGrpSpPr/>
          <p:nvPr/>
        </p:nvGrpSpPr>
        <p:grpSpPr>
          <a:xfrm>
            <a:off x="2426499" y="2005498"/>
            <a:ext cx="704073" cy="704103"/>
            <a:chOff x="-55202750" y="3198925"/>
            <a:chExt cx="318225" cy="316650"/>
          </a:xfrm>
        </p:grpSpPr>
        <p:sp>
          <p:nvSpPr>
            <p:cNvPr id="1594" name="Google Shape;1594;p6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61"/>
          <p:cNvGrpSpPr/>
          <p:nvPr/>
        </p:nvGrpSpPr>
        <p:grpSpPr>
          <a:xfrm>
            <a:off x="5998617" y="2005500"/>
            <a:ext cx="613553" cy="704097"/>
            <a:chOff x="-56766175" y="3198925"/>
            <a:chExt cx="279625" cy="319000"/>
          </a:xfrm>
        </p:grpSpPr>
        <p:sp>
          <p:nvSpPr>
            <p:cNvPr id="1597" name="Google Shape;1597;p6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62"/>
          <p:cNvSpPr txBox="1"/>
          <p:nvPr>
            <p:ph type="title"/>
          </p:nvPr>
        </p:nvSpPr>
        <p:spPr>
          <a:xfrm>
            <a:off x="2714400" y="1911862"/>
            <a:ext cx="4852500" cy="14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4,350</a:t>
            </a:r>
            <a:endParaRPr/>
          </a:p>
        </p:txBody>
      </p:sp>
      <p:sp>
        <p:nvSpPr>
          <p:cNvPr id="1609" name="Google Shape;1609;p62"/>
          <p:cNvSpPr txBox="1"/>
          <p:nvPr>
            <p:ph idx="1" type="body"/>
          </p:nvPr>
        </p:nvSpPr>
        <p:spPr>
          <a:xfrm>
            <a:off x="3072000" y="3528561"/>
            <a:ext cx="4137300" cy="70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dk2"/>
                </a:solidFill>
              </a:rPr>
              <a:t>Les grands chiffres attirent </a:t>
            </a:r>
            <a:r>
              <a:rPr lang="en">
                <a:solidFill>
                  <a:schemeClr val="dk2"/>
                </a:solidFill>
              </a:rPr>
              <a:t>l'attention de votre public</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63"/>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TRACTION</a:t>
            </a:r>
            <a:endParaRPr/>
          </a:p>
        </p:txBody>
      </p:sp>
      <p:pic>
        <p:nvPicPr>
          <p:cNvPr id="1615" name="Google Shape;1615;p63" title="Gráfico">
            <a:hlinkClick r:id="rId3"/>
          </p:cNvPr>
          <p:cNvPicPr preferRelativeResize="0"/>
          <p:nvPr/>
        </p:nvPicPr>
        <p:blipFill>
          <a:blip r:embed="rId4">
            <a:alphaModFix/>
          </a:blip>
          <a:stretch>
            <a:fillRect/>
          </a:stretch>
        </p:blipFill>
        <p:spPr>
          <a:xfrm>
            <a:off x="958313" y="1361913"/>
            <a:ext cx="3666726" cy="2267276"/>
          </a:xfrm>
          <a:prstGeom prst="rect">
            <a:avLst/>
          </a:prstGeom>
          <a:noFill/>
          <a:ln>
            <a:noFill/>
          </a:ln>
        </p:spPr>
      </p:pic>
      <p:sp>
        <p:nvSpPr>
          <p:cNvPr id="1616" name="Google Shape;1616;p63"/>
          <p:cNvSpPr txBox="1"/>
          <p:nvPr/>
        </p:nvSpPr>
        <p:spPr>
          <a:xfrm>
            <a:off x="983899" y="3694775"/>
            <a:ext cx="3615600" cy="5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Hind"/>
                <a:ea typeface="Hind"/>
                <a:cs typeface="Hind"/>
                <a:sym typeface="Hind"/>
              </a:rPr>
              <a:t>Si vous souhaitez modifier ce graphique, cliquez dessus, suivez le lien, modifiez les données et remplacez-les</a:t>
            </a:r>
            <a:endParaRPr sz="1200">
              <a:solidFill>
                <a:schemeClr val="lt2"/>
              </a:solidFill>
              <a:latin typeface="Hind"/>
              <a:ea typeface="Hind"/>
              <a:cs typeface="Hind"/>
              <a:sym typeface="Hind"/>
            </a:endParaRPr>
          </a:p>
        </p:txBody>
      </p:sp>
      <p:sp>
        <p:nvSpPr>
          <p:cNvPr id="1617" name="Google Shape;1617;p63"/>
          <p:cNvSpPr txBox="1"/>
          <p:nvPr/>
        </p:nvSpPr>
        <p:spPr>
          <a:xfrm>
            <a:off x="5014850" y="2412850"/>
            <a:ext cx="30144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b="1" lang="en" sz="2200">
                <a:solidFill>
                  <a:schemeClr val="lt2"/>
                </a:solidFill>
                <a:latin typeface="Arimo"/>
                <a:ea typeface="Arimo"/>
                <a:cs typeface="Arimo"/>
                <a:sym typeface="Arimo"/>
              </a:rPr>
              <a:t>160,000 </a:t>
            </a:r>
            <a:endParaRPr b="1" sz="2200">
              <a:solidFill>
                <a:schemeClr val="lt2"/>
              </a:solidFill>
              <a:latin typeface="Arimo"/>
              <a:ea typeface="Arimo"/>
              <a:cs typeface="Arimo"/>
              <a:sym typeface="Arimo"/>
            </a:endParaRPr>
          </a:p>
        </p:txBody>
      </p:sp>
      <p:sp>
        <p:nvSpPr>
          <p:cNvPr id="1618" name="Google Shape;1618;p63"/>
          <p:cNvSpPr txBox="1"/>
          <p:nvPr/>
        </p:nvSpPr>
        <p:spPr>
          <a:xfrm>
            <a:off x="5014850" y="2830550"/>
            <a:ext cx="3014400" cy="6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Hind"/>
                <a:ea typeface="Hind"/>
                <a:cs typeface="Hind"/>
                <a:sym typeface="Hind"/>
              </a:rPr>
              <a:t>Elle est a un beau nom, mais il fait très chaud</a:t>
            </a:r>
            <a:endParaRPr sz="1600">
              <a:solidFill>
                <a:srgbClr val="FFFFFF"/>
              </a:solidFill>
              <a:latin typeface="Kanit"/>
              <a:ea typeface="Kanit"/>
              <a:cs typeface="Kanit"/>
              <a:sym typeface="Kani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64"/>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lang="en"/>
              <a:t>RÉCOMPENSES</a:t>
            </a:r>
            <a:endParaRPr/>
          </a:p>
        </p:txBody>
      </p:sp>
      <p:sp>
        <p:nvSpPr>
          <p:cNvPr id="1624" name="Google Shape;1624;p64"/>
          <p:cNvSpPr txBox="1"/>
          <p:nvPr>
            <p:ph idx="2" type="title"/>
          </p:nvPr>
        </p:nvSpPr>
        <p:spPr>
          <a:xfrm>
            <a:off x="713175" y="1694425"/>
            <a:ext cx="2454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Mercure</a:t>
            </a:r>
            <a:endParaRPr/>
          </a:p>
        </p:txBody>
      </p:sp>
      <p:sp>
        <p:nvSpPr>
          <p:cNvPr id="1625" name="Google Shape;1625;p64"/>
          <p:cNvSpPr txBox="1"/>
          <p:nvPr>
            <p:ph idx="1" type="subTitle"/>
          </p:nvPr>
        </p:nvSpPr>
        <p:spPr>
          <a:xfrm>
            <a:off x="713175" y="2131400"/>
            <a:ext cx="245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Mercure est la </a:t>
            </a:r>
            <a:r>
              <a:rPr lang="en"/>
              <a:t>planète</a:t>
            </a:r>
            <a:r>
              <a:rPr lang="en"/>
              <a:t> la plus proche du Soleil</a:t>
            </a:r>
            <a:endParaRPr/>
          </a:p>
        </p:txBody>
      </p:sp>
      <p:sp>
        <p:nvSpPr>
          <p:cNvPr id="1626" name="Google Shape;1626;p64"/>
          <p:cNvSpPr txBox="1"/>
          <p:nvPr>
            <p:ph idx="3" type="title"/>
          </p:nvPr>
        </p:nvSpPr>
        <p:spPr>
          <a:xfrm>
            <a:off x="3344975" y="1694425"/>
            <a:ext cx="2454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627" name="Google Shape;1627;p64"/>
          <p:cNvSpPr txBox="1"/>
          <p:nvPr>
            <p:ph idx="4" type="subTitle"/>
          </p:nvPr>
        </p:nvSpPr>
        <p:spPr>
          <a:xfrm>
            <a:off x="3344976" y="2131400"/>
            <a:ext cx="245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est une planète très froid, pas chaud</a:t>
            </a:r>
            <a:endParaRPr/>
          </a:p>
        </p:txBody>
      </p:sp>
      <p:sp>
        <p:nvSpPr>
          <p:cNvPr id="1628" name="Google Shape;1628;p64"/>
          <p:cNvSpPr txBox="1"/>
          <p:nvPr>
            <p:ph idx="5" type="title"/>
          </p:nvPr>
        </p:nvSpPr>
        <p:spPr>
          <a:xfrm>
            <a:off x="5976771" y="1694425"/>
            <a:ext cx="2454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Vénus</a:t>
            </a:r>
            <a:endParaRPr/>
          </a:p>
        </p:txBody>
      </p:sp>
      <p:sp>
        <p:nvSpPr>
          <p:cNvPr id="1629" name="Google Shape;1629;p64"/>
          <p:cNvSpPr txBox="1"/>
          <p:nvPr>
            <p:ph idx="6" type="subTitle"/>
          </p:nvPr>
        </p:nvSpPr>
        <p:spPr>
          <a:xfrm>
            <a:off x="5976774" y="2131400"/>
            <a:ext cx="245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Vénus a un beau nom, mais il fait très chaud</a:t>
            </a:r>
            <a:endParaRPr/>
          </a:p>
        </p:txBody>
      </p:sp>
      <p:sp>
        <p:nvSpPr>
          <p:cNvPr id="1630" name="Google Shape;1630;p64"/>
          <p:cNvSpPr txBox="1"/>
          <p:nvPr>
            <p:ph idx="7" type="title"/>
          </p:nvPr>
        </p:nvSpPr>
        <p:spPr>
          <a:xfrm>
            <a:off x="713175" y="3010175"/>
            <a:ext cx="2454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Saturne</a:t>
            </a:r>
            <a:endParaRPr/>
          </a:p>
        </p:txBody>
      </p:sp>
      <p:sp>
        <p:nvSpPr>
          <p:cNvPr id="1631" name="Google Shape;1631;p64"/>
          <p:cNvSpPr txBox="1"/>
          <p:nvPr>
            <p:ph idx="8" type="subTitle"/>
          </p:nvPr>
        </p:nvSpPr>
        <p:spPr>
          <a:xfrm>
            <a:off x="713175" y="3447150"/>
            <a:ext cx="245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Elle e</a:t>
            </a:r>
            <a:r>
              <a:rPr lang="en"/>
              <a:t>st composée d'hydrogène et d'hélium</a:t>
            </a:r>
            <a:endParaRPr/>
          </a:p>
        </p:txBody>
      </p:sp>
      <p:sp>
        <p:nvSpPr>
          <p:cNvPr id="1632" name="Google Shape;1632;p64"/>
          <p:cNvSpPr txBox="1"/>
          <p:nvPr>
            <p:ph idx="9" type="title"/>
          </p:nvPr>
        </p:nvSpPr>
        <p:spPr>
          <a:xfrm>
            <a:off x="3344975" y="3010175"/>
            <a:ext cx="2454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633" name="Google Shape;1633;p64"/>
          <p:cNvSpPr txBox="1"/>
          <p:nvPr>
            <p:ph idx="13" type="subTitle"/>
          </p:nvPr>
        </p:nvSpPr>
        <p:spPr>
          <a:xfrm>
            <a:off x="3344975" y="3447150"/>
            <a:ext cx="245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Elle est la plus éloignée de notre Système Solaire</a:t>
            </a:r>
            <a:endParaRPr/>
          </a:p>
        </p:txBody>
      </p:sp>
      <p:sp>
        <p:nvSpPr>
          <p:cNvPr id="1634" name="Google Shape;1634;p64"/>
          <p:cNvSpPr txBox="1"/>
          <p:nvPr>
            <p:ph idx="14" type="title"/>
          </p:nvPr>
        </p:nvSpPr>
        <p:spPr>
          <a:xfrm>
            <a:off x="5976725" y="3010175"/>
            <a:ext cx="2454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Terre</a:t>
            </a:r>
            <a:endParaRPr/>
          </a:p>
        </p:txBody>
      </p:sp>
      <p:sp>
        <p:nvSpPr>
          <p:cNvPr id="1635" name="Google Shape;1635;p64"/>
          <p:cNvSpPr txBox="1"/>
          <p:nvPr>
            <p:ph idx="15" type="subTitle"/>
          </p:nvPr>
        </p:nvSpPr>
        <p:spPr>
          <a:xfrm>
            <a:off x="5976725" y="3447150"/>
            <a:ext cx="245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Elle est la planète sur laquelle nous vivons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65"/>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LA TAILLE DU MARCHÉ</a:t>
            </a:r>
            <a:endParaRPr/>
          </a:p>
        </p:txBody>
      </p:sp>
      <p:grpSp>
        <p:nvGrpSpPr>
          <p:cNvPr id="1641" name="Google Shape;1641;p65"/>
          <p:cNvGrpSpPr/>
          <p:nvPr/>
        </p:nvGrpSpPr>
        <p:grpSpPr>
          <a:xfrm>
            <a:off x="438332" y="1639877"/>
            <a:ext cx="4637818" cy="2470735"/>
            <a:chOff x="233350" y="949250"/>
            <a:chExt cx="7137300" cy="3802300"/>
          </a:xfrm>
        </p:grpSpPr>
        <p:sp>
          <p:nvSpPr>
            <p:cNvPr id="1642" name="Google Shape;1642;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3" name="Google Shape;1693;p65"/>
          <p:cNvSpPr txBox="1"/>
          <p:nvPr>
            <p:ph idx="4294967295" type="title"/>
          </p:nvPr>
        </p:nvSpPr>
        <p:spPr>
          <a:xfrm>
            <a:off x="5620125" y="1878225"/>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Saturne</a:t>
            </a:r>
            <a:endParaRPr sz="2200"/>
          </a:p>
        </p:txBody>
      </p:sp>
      <p:sp>
        <p:nvSpPr>
          <p:cNvPr id="1694" name="Google Shape;1694;p65"/>
          <p:cNvSpPr txBox="1"/>
          <p:nvPr>
            <p:ph idx="4294967295" type="subTitle"/>
          </p:nvPr>
        </p:nvSpPr>
        <p:spPr>
          <a:xfrm>
            <a:off x="5620125" y="2288150"/>
            <a:ext cx="2385300" cy="70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Elle e</a:t>
            </a:r>
            <a:r>
              <a:rPr lang="en" sz="1600"/>
              <a:t>st composée d'hydrogène et d'hélium </a:t>
            </a:r>
            <a:endParaRPr sz="1600"/>
          </a:p>
        </p:txBody>
      </p:sp>
      <p:sp>
        <p:nvSpPr>
          <p:cNvPr id="1695" name="Google Shape;1695;p65"/>
          <p:cNvSpPr txBox="1"/>
          <p:nvPr>
            <p:ph idx="4294967295" type="title"/>
          </p:nvPr>
        </p:nvSpPr>
        <p:spPr>
          <a:xfrm>
            <a:off x="5620125" y="3048400"/>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1696" name="Google Shape;1696;p65"/>
          <p:cNvSpPr txBox="1"/>
          <p:nvPr>
            <p:ph idx="4294967295" type="subTitle"/>
          </p:nvPr>
        </p:nvSpPr>
        <p:spPr>
          <a:xfrm>
            <a:off x="5620125" y="3458325"/>
            <a:ext cx="2385300" cy="70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Elle est la plus éloignée de notre Système Solaire</a:t>
            </a:r>
            <a:endParaRPr sz="1600"/>
          </a:p>
        </p:txBody>
      </p:sp>
      <p:cxnSp>
        <p:nvCxnSpPr>
          <p:cNvPr id="1697" name="Google Shape;1697;p65"/>
          <p:cNvCxnSpPr>
            <a:endCxn id="1693" idx="1"/>
          </p:cNvCxnSpPr>
          <p:nvPr/>
        </p:nvCxnSpPr>
        <p:spPr>
          <a:xfrm flipH="1" rot="10800000">
            <a:off x="3233925" y="2119125"/>
            <a:ext cx="2386200" cy="252300"/>
          </a:xfrm>
          <a:prstGeom prst="bentConnector3">
            <a:avLst>
              <a:gd fmla="val 50000" name="adj1"/>
            </a:avLst>
          </a:prstGeom>
          <a:noFill/>
          <a:ln cap="flat" cmpd="sng" w="19050">
            <a:solidFill>
              <a:schemeClr val="lt2"/>
            </a:solidFill>
            <a:prstDash val="solid"/>
            <a:round/>
            <a:headEnd len="med" w="med" type="diamond"/>
            <a:tailEnd len="med" w="med" type="none"/>
          </a:ln>
        </p:spPr>
      </p:cxnSp>
      <p:cxnSp>
        <p:nvCxnSpPr>
          <p:cNvPr id="1698" name="Google Shape;1698;p65"/>
          <p:cNvCxnSpPr>
            <a:endCxn id="1695" idx="1"/>
          </p:cNvCxnSpPr>
          <p:nvPr/>
        </p:nvCxnSpPr>
        <p:spPr>
          <a:xfrm>
            <a:off x="2854125" y="3059500"/>
            <a:ext cx="2766000" cy="229800"/>
          </a:xfrm>
          <a:prstGeom prst="bentConnector3">
            <a:avLst>
              <a:gd fmla="val 50000" name="adj1"/>
            </a:avLst>
          </a:prstGeom>
          <a:noFill/>
          <a:ln cap="flat" cmpd="sng" w="19050">
            <a:solidFill>
              <a:schemeClr val="lt2"/>
            </a:solidFill>
            <a:prstDash val="solid"/>
            <a:round/>
            <a:headEnd len="med" w="med" type="diamond"/>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66"/>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CIBLE</a:t>
            </a:r>
            <a:endParaRPr/>
          </a:p>
        </p:txBody>
      </p:sp>
      <p:pic>
        <p:nvPicPr>
          <p:cNvPr id="1704" name="Google Shape;1704;p66" title="Gráfico">
            <a:hlinkClick r:id="rId3"/>
          </p:cNvPr>
          <p:cNvPicPr preferRelativeResize="0"/>
          <p:nvPr/>
        </p:nvPicPr>
        <p:blipFill>
          <a:blip r:embed="rId4">
            <a:alphaModFix/>
          </a:blip>
          <a:stretch>
            <a:fillRect/>
          </a:stretch>
        </p:blipFill>
        <p:spPr>
          <a:xfrm>
            <a:off x="4419600" y="1245225"/>
            <a:ext cx="3987726" cy="2465749"/>
          </a:xfrm>
          <a:prstGeom prst="rect">
            <a:avLst/>
          </a:prstGeom>
          <a:noFill/>
          <a:ln>
            <a:noFill/>
          </a:ln>
        </p:spPr>
      </p:pic>
      <p:sp>
        <p:nvSpPr>
          <p:cNvPr id="1705" name="Google Shape;1705;p66"/>
          <p:cNvSpPr txBox="1"/>
          <p:nvPr/>
        </p:nvSpPr>
        <p:spPr>
          <a:xfrm>
            <a:off x="4605662" y="3787175"/>
            <a:ext cx="3615600" cy="5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Hind"/>
                <a:ea typeface="Hind"/>
                <a:cs typeface="Hind"/>
                <a:sym typeface="Hind"/>
              </a:rPr>
              <a:t>Si vous souhaitez modifier ce graphique, cliquez dessus, suivez le lien, modifiez les données et remplacez-les</a:t>
            </a:r>
            <a:endParaRPr sz="1200">
              <a:solidFill>
                <a:schemeClr val="lt2"/>
              </a:solidFill>
              <a:latin typeface="Hind"/>
              <a:ea typeface="Hind"/>
              <a:cs typeface="Hind"/>
              <a:sym typeface="Hind"/>
            </a:endParaRPr>
          </a:p>
        </p:txBody>
      </p:sp>
      <p:sp>
        <p:nvSpPr>
          <p:cNvPr id="1706" name="Google Shape;1706;p66"/>
          <p:cNvSpPr txBox="1"/>
          <p:nvPr>
            <p:ph idx="4294967295" type="title"/>
          </p:nvPr>
        </p:nvSpPr>
        <p:spPr>
          <a:xfrm>
            <a:off x="1598471" y="1698750"/>
            <a:ext cx="2454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Homme</a:t>
            </a:r>
            <a:r>
              <a:rPr lang="en" sz="2200"/>
              <a:t> 36%</a:t>
            </a:r>
            <a:endParaRPr sz="2200"/>
          </a:p>
        </p:txBody>
      </p:sp>
      <p:sp>
        <p:nvSpPr>
          <p:cNvPr id="1707" name="Google Shape;1707;p66"/>
          <p:cNvSpPr txBox="1"/>
          <p:nvPr>
            <p:ph idx="4294967295" type="subTitle"/>
          </p:nvPr>
        </p:nvSpPr>
        <p:spPr>
          <a:xfrm>
            <a:off x="1598474" y="2135725"/>
            <a:ext cx="245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Vé</a:t>
            </a:r>
            <a:r>
              <a:rPr lang="en" sz="1600"/>
              <a:t>nus a un beau nom, mais il fait très chaud</a:t>
            </a:r>
            <a:endParaRPr sz="1600"/>
          </a:p>
        </p:txBody>
      </p:sp>
      <p:sp>
        <p:nvSpPr>
          <p:cNvPr id="1708" name="Google Shape;1708;p66"/>
          <p:cNvSpPr txBox="1"/>
          <p:nvPr>
            <p:ph idx="4294967295" type="title"/>
          </p:nvPr>
        </p:nvSpPr>
        <p:spPr>
          <a:xfrm>
            <a:off x="1598425" y="2938300"/>
            <a:ext cx="2454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Femmes</a:t>
            </a:r>
            <a:r>
              <a:rPr lang="en" sz="2200"/>
              <a:t> 64%</a:t>
            </a:r>
            <a:endParaRPr sz="2200"/>
          </a:p>
        </p:txBody>
      </p:sp>
      <p:sp>
        <p:nvSpPr>
          <p:cNvPr id="1709" name="Google Shape;1709;p66"/>
          <p:cNvSpPr txBox="1"/>
          <p:nvPr>
            <p:ph idx="4294967295" type="subTitle"/>
          </p:nvPr>
        </p:nvSpPr>
        <p:spPr>
          <a:xfrm>
            <a:off x="1598425" y="3375275"/>
            <a:ext cx="24540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Elle est la planète sur laquelle nous vivons</a:t>
            </a:r>
            <a:endParaRPr sz="1600"/>
          </a:p>
        </p:txBody>
      </p:sp>
      <p:grpSp>
        <p:nvGrpSpPr>
          <p:cNvPr id="1710" name="Google Shape;1710;p66"/>
          <p:cNvGrpSpPr/>
          <p:nvPr/>
        </p:nvGrpSpPr>
        <p:grpSpPr>
          <a:xfrm>
            <a:off x="7485010" y="1512931"/>
            <a:ext cx="493781" cy="548634"/>
            <a:chOff x="-57162350" y="3982000"/>
            <a:chExt cx="287500" cy="318825"/>
          </a:xfrm>
        </p:grpSpPr>
        <p:sp>
          <p:nvSpPr>
            <p:cNvPr id="1711" name="Google Shape;1711;p6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66"/>
          <p:cNvGrpSpPr/>
          <p:nvPr/>
        </p:nvGrpSpPr>
        <p:grpSpPr>
          <a:xfrm>
            <a:off x="4712752" y="2690523"/>
            <a:ext cx="512061" cy="548645"/>
            <a:chOff x="-52450000" y="3584850"/>
            <a:chExt cx="300100" cy="318000"/>
          </a:xfrm>
        </p:grpSpPr>
        <p:sp>
          <p:nvSpPr>
            <p:cNvPr id="1720" name="Google Shape;1720;p6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67"/>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HORAIRE</a:t>
            </a:r>
            <a:endParaRPr/>
          </a:p>
        </p:txBody>
      </p:sp>
      <p:sp>
        <p:nvSpPr>
          <p:cNvPr id="1732" name="Google Shape;1732;p67"/>
          <p:cNvSpPr txBox="1"/>
          <p:nvPr>
            <p:ph idx="4294967295" type="title"/>
          </p:nvPr>
        </p:nvSpPr>
        <p:spPr>
          <a:xfrm>
            <a:off x="789425" y="2834175"/>
            <a:ext cx="2287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Jour 1</a:t>
            </a:r>
            <a:endParaRPr sz="2200"/>
          </a:p>
        </p:txBody>
      </p:sp>
      <p:sp>
        <p:nvSpPr>
          <p:cNvPr id="1733" name="Google Shape;1733;p67"/>
          <p:cNvSpPr txBox="1"/>
          <p:nvPr>
            <p:ph idx="4294967295" type="subTitle"/>
          </p:nvPr>
        </p:nvSpPr>
        <p:spPr>
          <a:xfrm>
            <a:off x="789425" y="3315975"/>
            <a:ext cx="228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Elle e</a:t>
            </a:r>
            <a:r>
              <a:rPr lang="en" sz="1600"/>
              <a:t>st composée d'hydrogène et d'hélium</a:t>
            </a:r>
            <a:endParaRPr sz="1600"/>
          </a:p>
        </p:txBody>
      </p:sp>
      <p:sp>
        <p:nvSpPr>
          <p:cNvPr id="1734" name="Google Shape;1734;p67"/>
          <p:cNvSpPr txBox="1"/>
          <p:nvPr>
            <p:ph idx="4294967295" type="title"/>
          </p:nvPr>
        </p:nvSpPr>
        <p:spPr>
          <a:xfrm>
            <a:off x="3428100" y="2800863"/>
            <a:ext cx="2287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Jour 2</a:t>
            </a:r>
            <a:endParaRPr sz="2200"/>
          </a:p>
        </p:txBody>
      </p:sp>
      <p:sp>
        <p:nvSpPr>
          <p:cNvPr id="1735" name="Google Shape;1735;p67"/>
          <p:cNvSpPr txBox="1"/>
          <p:nvPr>
            <p:ph idx="4294967295" type="subTitle"/>
          </p:nvPr>
        </p:nvSpPr>
        <p:spPr>
          <a:xfrm>
            <a:off x="3428100" y="3282663"/>
            <a:ext cx="228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Vénus a un beau nom, mais il fait très chaud</a:t>
            </a:r>
            <a:endParaRPr sz="1600"/>
          </a:p>
          <a:p>
            <a:pPr indent="0" lvl="0" marL="0" rtl="0" algn="ctr">
              <a:spcBef>
                <a:spcPts val="1200"/>
              </a:spcBef>
              <a:spcAft>
                <a:spcPts val="1200"/>
              </a:spcAft>
              <a:buNone/>
            </a:pPr>
            <a:r>
              <a:t/>
            </a:r>
            <a:endParaRPr sz="1600"/>
          </a:p>
        </p:txBody>
      </p:sp>
      <p:sp>
        <p:nvSpPr>
          <p:cNvPr id="1736" name="Google Shape;1736;p67"/>
          <p:cNvSpPr txBox="1"/>
          <p:nvPr>
            <p:ph idx="4294967295" type="title"/>
          </p:nvPr>
        </p:nvSpPr>
        <p:spPr>
          <a:xfrm>
            <a:off x="6066775" y="2800863"/>
            <a:ext cx="2287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Jour 3</a:t>
            </a:r>
            <a:endParaRPr sz="2200"/>
          </a:p>
        </p:txBody>
      </p:sp>
      <p:sp>
        <p:nvSpPr>
          <p:cNvPr id="1737" name="Google Shape;1737;p67"/>
          <p:cNvSpPr txBox="1"/>
          <p:nvPr>
            <p:ph idx="4294967295" type="subTitle"/>
          </p:nvPr>
        </p:nvSpPr>
        <p:spPr>
          <a:xfrm>
            <a:off x="6066775" y="3282663"/>
            <a:ext cx="228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Elle est la planète sur laquelle nous vivons</a:t>
            </a:r>
            <a:endParaRPr sz="1600"/>
          </a:p>
          <a:p>
            <a:pPr indent="0" lvl="0" marL="0" rtl="0" algn="ctr">
              <a:spcBef>
                <a:spcPts val="1200"/>
              </a:spcBef>
              <a:spcAft>
                <a:spcPts val="1200"/>
              </a:spcAft>
              <a:buNone/>
            </a:pPr>
            <a:r>
              <a:t/>
            </a:r>
            <a:endParaRPr sz="1600"/>
          </a:p>
        </p:txBody>
      </p:sp>
      <p:grpSp>
        <p:nvGrpSpPr>
          <p:cNvPr id="1738" name="Google Shape;1738;p67"/>
          <p:cNvGrpSpPr/>
          <p:nvPr/>
        </p:nvGrpSpPr>
        <p:grpSpPr>
          <a:xfrm>
            <a:off x="6936349" y="2151383"/>
            <a:ext cx="548635" cy="548630"/>
            <a:chOff x="2768750" y="3227275"/>
            <a:chExt cx="296175" cy="295375"/>
          </a:xfrm>
        </p:grpSpPr>
        <p:sp>
          <p:nvSpPr>
            <p:cNvPr id="1739" name="Google Shape;1739;p6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67"/>
          <p:cNvGrpSpPr/>
          <p:nvPr/>
        </p:nvGrpSpPr>
        <p:grpSpPr>
          <a:xfrm>
            <a:off x="1659000" y="2184695"/>
            <a:ext cx="548646" cy="548630"/>
            <a:chOff x="1674750" y="3254050"/>
            <a:chExt cx="294575" cy="295375"/>
          </a:xfrm>
        </p:grpSpPr>
        <p:sp>
          <p:nvSpPr>
            <p:cNvPr id="1748" name="Google Shape;1748;p6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67"/>
          <p:cNvGrpSpPr/>
          <p:nvPr/>
        </p:nvGrpSpPr>
        <p:grpSpPr>
          <a:xfrm>
            <a:off x="4297690" y="2151380"/>
            <a:ext cx="548635" cy="548635"/>
            <a:chOff x="2037825" y="3254050"/>
            <a:chExt cx="296175" cy="296175"/>
          </a:xfrm>
        </p:grpSpPr>
        <p:sp>
          <p:nvSpPr>
            <p:cNvPr id="1752" name="Google Shape;1752;p6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68"/>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CONCURRENTS</a:t>
            </a:r>
            <a:endParaRPr/>
          </a:p>
        </p:txBody>
      </p:sp>
      <p:sp>
        <p:nvSpPr>
          <p:cNvPr id="1763" name="Google Shape;1763;p68"/>
          <p:cNvSpPr txBox="1"/>
          <p:nvPr>
            <p:ph idx="2" type="title"/>
          </p:nvPr>
        </p:nvSpPr>
        <p:spPr>
          <a:xfrm>
            <a:off x="4875900" y="2323225"/>
            <a:ext cx="2287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Mercure</a:t>
            </a:r>
            <a:endParaRPr/>
          </a:p>
        </p:txBody>
      </p:sp>
      <p:sp>
        <p:nvSpPr>
          <p:cNvPr id="1764" name="Google Shape;1764;p68"/>
          <p:cNvSpPr txBox="1"/>
          <p:nvPr>
            <p:ph idx="1" type="subTitle"/>
          </p:nvPr>
        </p:nvSpPr>
        <p:spPr>
          <a:xfrm>
            <a:off x="4875900" y="2763950"/>
            <a:ext cx="228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Mercure est la planète la plus proche du Soleil</a:t>
            </a:r>
            <a:endParaRPr/>
          </a:p>
        </p:txBody>
      </p:sp>
      <p:sp>
        <p:nvSpPr>
          <p:cNvPr id="1765" name="Google Shape;1765;p68"/>
          <p:cNvSpPr txBox="1"/>
          <p:nvPr>
            <p:ph idx="3" type="title"/>
          </p:nvPr>
        </p:nvSpPr>
        <p:spPr>
          <a:xfrm>
            <a:off x="4875900" y="3492325"/>
            <a:ext cx="2287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766" name="Google Shape;1766;p68"/>
          <p:cNvSpPr txBox="1"/>
          <p:nvPr>
            <p:ph idx="4" type="subTitle"/>
          </p:nvPr>
        </p:nvSpPr>
        <p:spPr>
          <a:xfrm>
            <a:off x="4875900" y="3933050"/>
            <a:ext cx="228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est une planète très froid, pas chaud</a:t>
            </a:r>
            <a:endParaRPr/>
          </a:p>
          <a:p>
            <a:pPr indent="0" lvl="0" marL="0" rtl="0" algn="ctr">
              <a:spcBef>
                <a:spcPts val="0"/>
              </a:spcBef>
              <a:spcAft>
                <a:spcPts val="0"/>
              </a:spcAft>
              <a:buNone/>
            </a:pPr>
            <a:r>
              <a:t/>
            </a:r>
            <a:endParaRPr/>
          </a:p>
        </p:txBody>
      </p:sp>
      <p:sp>
        <p:nvSpPr>
          <p:cNvPr id="1767" name="Google Shape;1767;p68"/>
          <p:cNvSpPr txBox="1"/>
          <p:nvPr>
            <p:ph idx="5" type="title"/>
          </p:nvPr>
        </p:nvSpPr>
        <p:spPr>
          <a:xfrm>
            <a:off x="4875875" y="1231700"/>
            <a:ext cx="2287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Vénus</a:t>
            </a:r>
            <a:endParaRPr/>
          </a:p>
        </p:txBody>
      </p:sp>
      <p:sp>
        <p:nvSpPr>
          <p:cNvPr id="1768" name="Google Shape;1768;p68"/>
          <p:cNvSpPr txBox="1"/>
          <p:nvPr>
            <p:ph idx="6" type="subTitle"/>
          </p:nvPr>
        </p:nvSpPr>
        <p:spPr>
          <a:xfrm>
            <a:off x="4875875" y="1672425"/>
            <a:ext cx="228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a un beau nom, mais il fait très chaud</a:t>
            </a:r>
            <a:endParaRPr/>
          </a:p>
          <a:p>
            <a:pPr indent="0" lvl="0" marL="0" rtl="0" algn="ctr">
              <a:spcBef>
                <a:spcPts val="0"/>
              </a:spcBef>
              <a:spcAft>
                <a:spcPts val="0"/>
              </a:spcAft>
              <a:buNone/>
            </a:pPr>
            <a:r>
              <a:t/>
            </a:r>
            <a:endParaRPr/>
          </a:p>
        </p:txBody>
      </p:sp>
      <p:cxnSp>
        <p:nvCxnSpPr>
          <p:cNvPr id="1769" name="Google Shape;1769;p68"/>
          <p:cNvCxnSpPr/>
          <p:nvPr/>
        </p:nvCxnSpPr>
        <p:spPr>
          <a:xfrm>
            <a:off x="2507975" y="1713500"/>
            <a:ext cx="2084100" cy="0"/>
          </a:xfrm>
          <a:prstGeom prst="straightConnector1">
            <a:avLst/>
          </a:prstGeom>
          <a:noFill/>
          <a:ln cap="flat" cmpd="sng" w="19050">
            <a:solidFill>
              <a:schemeClr val="lt2"/>
            </a:solidFill>
            <a:prstDash val="solid"/>
            <a:round/>
            <a:headEnd len="med" w="med" type="diamond"/>
            <a:tailEnd len="med" w="med" type="none"/>
          </a:ln>
        </p:spPr>
      </p:cxnSp>
      <p:cxnSp>
        <p:nvCxnSpPr>
          <p:cNvPr id="1770" name="Google Shape;1770;p68"/>
          <p:cNvCxnSpPr/>
          <p:nvPr/>
        </p:nvCxnSpPr>
        <p:spPr>
          <a:xfrm>
            <a:off x="2507975" y="2805025"/>
            <a:ext cx="2084100" cy="0"/>
          </a:xfrm>
          <a:prstGeom prst="straightConnector1">
            <a:avLst/>
          </a:prstGeom>
          <a:noFill/>
          <a:ln cap="flat" cmpd="sng" w="19050">
            <a:solidFill>
              <a:schemeClr val="lt2"/>
            </a:solidFill>
            <a:prstDash val="solid"/>
            <a:round/>
            <a:headEnd len="med" w="med" type="diamond"/>
            <a:tailEnd len="med" w="med" type="none"/>
          </a:ln>
        </p:spPr>
      </p:cxnSp>
      <p:cxnSp>
        <p:nvCxnSpPr>
          <p:cNvPr id="1771" name="Google Shape;1771;p68"/>
          <p:cNvCxnSpPr/>
          <p:nvPr/>
        </p:nvCxnSpPr>
        <p:spPr>
          <a:xfrm>
            <a:off x="2507975" y="3933050"/>
            <a:ext cx="2084100" cy="0"/>
          </a:xfrm>
          <a:prstGeom prst="straightConnector1">
            <a:avLst/>
          </a:prstGeom>
          <a:noFill/>
          <a:ln cap="flat" cmpd="sng" w="19050">
            <a:solidFill>
              <a:schemeClr val="lt2"/>
            </a:solidFill>
            <a:prstDash val="solid"/>
            <a:round/>
            <a:headEnd len="med" w="med" type="diamond"/>
            <a:tailEnd len="med" w="med" type="none"/>
          </a:ln>
        </p:spPr>
      </p:cxnSp>
      <p:grpSp>
        <p:nvGrpSpPr>
          <p:cNvPr id="1772" name="Google Shape;1772;p68"/>
          <p:cNvGrpSpPr/>
          <p:nvPr/>
        </p:nvGrpSpPr>
        <p:grpSpPr>
          <a:xfrm>
            <a:off x="1338012" y="2530719"/>
            <a:ext cx="566929" cy="548630"/>
            <a:chOff x="2404875" y="3592725"/>
            <a:chExt cx="298525" cy="293825"/>
          </a:xfrm>
        </p:grpSpPr>
        <p:sp>
          <p:nvSpPr>
            <p:cNvPr id="1773" name="Google Shape;1773;p6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68"/>
          <p:cNvGrpSpPr/>
          <p:nvPr/>
        </p:nvGrpSpPr>
        <p:grpSpPr>
          <a:xfrm>
            <a:off x="1347159" y="1439180"/>
            <a:ext cx="548634" cy="548636"/>
            <a:chOff x="1310075" y="3980250"/>
            <a:chExt cx="297750" cy="297525"/>
          </a:xfrm>
        </p:grpSpPr>
        <p:sp>
          <p:nvSpPr>
            <p:cNvPr id="1777" name="Google Shape;1777;p6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68"/>
          <p:cNvGrpSpPr/>
          <p:nvPr/>
        </p:nvGrpSpPr>
        <p:grpSpPr>
          <a:xfrm>
            <a:off x="1347162" y="3622250"/>
            <a:ext cx="548645" cy="548630"/>
            <a:chOff x="6168925" y="3936925"/>
            <a:chExt cx="296950" cy="295375"/>
          </a:xfrm>
        </p:grpSpPr>
        <p:sp>
          <p:nvSpPr>
            <p:cNvPr id="1782" name="Google Shape;1782;p6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grpSp>
        <p:nvGrpSpPr>
          <p:cNvPr id="1792" name="Google Shape;1792;p69"/>
          <p:cNvGrpSpPr/>
          <p:nvPr/>
        </p:nvGrpSpPr>
        <p:grpSpPr>
          <a:xfrm>
            <a:off x="7967829" y="399827"/>
            <a:ext cx="724193" cy="704097"/>
            <a:chOff x="946175" y="3253275"/>
            <a:chExt cx="298550" cy="296150"/>
          </a:xfrm>
        </p:grpSpPr>
        <p:sp>
          <p:nvSpPr>
            <p:cNvPr id="1793" name="Google Shape;1793;p6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69"/>
          <p:cNvGrpSpPr/>
          <p:nvPr/>
        </p:nvGrpSpPr>
        <p:grpSpPr>
          <a:xfrm>
            <a:off x="355222" y="1486855"/>
            <a:ext cx="3388458" cy="3099810"/>
            <a:chOff x="1350450" y="1461925"/>
            <a:chExt cx="3165600" cy="2787850"/>
          </a:xfrm>
        </p:grpSpPr>
        <p:sp>
          <p:nvSpPr>
            <p:cNvPr id="1799" name="Google Shape;1799;p69"/>
            <p:cNvSpPr/>
            <p:nvPr/>
          </p:nvSpPr>
          <p:spPr>
            <a:xfrm>
              <a:off x="1350450" y="1461925"/>
              <a:ext cx="3165600" cy="2787850"/>
            </a:xfrm>
            <a:custGeom>
              <a:rect b="b" l="l" r="r" t="t"/>
              <a:pathLst>
                <a:path extrusionOk="0" fill="none" h="111514" w="126624">
                  <a:moveTo>
                    <a:pt x="15134" y="0"/>
                  </a:moveTo>
                  <a:lnTo>
                    <a:pt x="126624" y="0"/>
                  </a:lnTo>
                  <a:cubicBezTo>
                    <a:pt x="111503" y="35743"/>
                    <a:pt x="111503" y="75771"/>
                    <a:pt x="126624" y="111514"/>
                  </a:cubicBezTo>
                  <a:lnTo>
                    <a:pt x="15134" y="111514"/>
                  </a:lnTo>
                  <a:cubicBezTo>
                    <a:pt x="1" y="75771"/>
                    <a:pt x="1" y="35743"/>
                    <a:pt x="15134" y="0"/>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9"/>
            <p:cNvSpPr/>
            <p:nvPr/>
          </p:nvSpPr>
          <p:spPr>
            <a:xfrm>
              <a:off x="1568625" y="3796125"/>
              <a:ext cx="2787575" cy="25"/>
            </a:xfrm>
            <a:custGeom>
              <a:rect b="b" l="l" r="r" t="t"/>
              <a:pathLst>
                <a:path extrusionOk="0" fill="none" h="1" w="111503">
                  <a:moveTo>
                    <a:pt x="1" y="1"/>
                  </a:moveTo>
                  <a:lnTo>
                    <a:pt x="111503"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9"/>
            <p:cNvSpPr/>
            <p:nvPr/>
          </p:nvSpPr>
          <p:spPr>
            <a:xfrm>
              <a:off x="1472500" y="3329400"/>
              <a:ext cx="2787575" cy="25"/>
            </a:xfrm>
            <a:custGeom>
              <a:rect b="b" l="l" r="r" t="t"/>
              <a:pathLst>
                <a:path extrusionOk="0" fill="none" h="1" w="111503">
                  <a:moveTo>
                    <a:pt x="0" y="1"/>
                  </a:moveTo>
                  <a:lnTo>
                    <a:pt x="111502"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9"/>
            <p:cNvSpPr/>
            <p:nvPr/>
          </p:nvSpPr>
          <p:spPr>
            <a:xfrm>
              <a:off x="1440650" y="2855850"/>
              <a:ext cx="2787275" cy="25"/>
            </a:xfrm>
            <a:custGeom>
              <a:rect b="b" l="l" r="r" t="t"/>
              <a:pathLst>
                <a:path extrusionOk="0" fill="none" h="1" w="111491">
                  <a:moveTo>
                    <a:pt x="0" y="0"/>
                  </a:moveTo>
                  <a:lnTo>
                    <a:pt x="111490"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9"/>
            <p:cNvSpPr/>
            <p:nvPr/>
          </p:nvSpPr>
          <p:spPr>
            <a:xfrm>
              <a:off x="1472500" y="2382275"/>
              <a:ext cx="2787575" cy="25"/>
            </a:xfrm>
            <a:custGeom>
              <a:rect b="b" l="l" r="r" t="t"/>
              <a:pathLst>
                <a:path extrusionOk="0" fill="none" h="1" w="111503">
                  <a:moveTo>
                    <a:pt x="0" y="0"/>
                  </a:moveTo>
                  <a:lnTo>
                    <a:pt x="111502"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9"/>
            <p:cNvSpPr/>
            <p:nvPr/>
          </p:nvSpPr>
          <p:spPr>
            <a:xfrm>
              <a:off x="1568625" y="1915550"/>
              <a:ext cx="2787575" cy="25"/>
            </a:xfrm>
            <a:custGeom>
              <a:rect b="b" l="l" r="r" t="t"/>
              <a:pathLst>
                <a:path extrusionOk="0" fill="none" h="1" w="111503">
                  <a:moveTo>
                    <a:pt x="1" y="0"/>
                  </a:moveTo>
                  <a:lnTo>
                    <a:pt x="111503" y="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9"/>
            <p:cNvSpPr/>
            <p:nvPr/>
          </p:nvSpPr>
          <p:spPr>
            <a:xfrm>
              <a:off x="3673375"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9"/>
            <p:cNvSpPr/>
            <p:nvPr/>
          </p:nvSpPr>
          <p:spPr>
            <a:xfrm>
              <a:off x="3208725"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9"/>
            <p:cNvSpPr/>
            <p:nvPr/>
          </p:nvSpPr>
          <p:spPr>
            <a:xfrm>
              <a:off x="2744075" y="1461925"/>
              <a:ext cx="378350" cy="2787850"/>
            </a:xfrm>
            <a:custGeom>
              <a:rect b="b" l="l" r="r" t="t"/>
              <a:pathLst>
                <a:path extrusionOk="0" fill="none" h="111514" w="15134">
                  <a:moveTo>
                    <a:pt x="15134" y="0"/>
                  </a:moveTo>
                  <a:cubicBezTo>
                    <a:pt x="1" y="35743"/>
                    <a:pt x="1" y="75771"/>
                    <a:pt x="15134"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9"/>
            <p:cNvSpPr/>
            <p:nvPr/>
          </p:nvSpPr>
          <p:spPr>
            <a:xfrm>
              <a:off x="2279450" y="1461925"/>
              <a:ext cx="378325" cy="2787850"/>
            </a:xfrm>
            <a:custGeom>
              <a:rect b="b" l="l" r="r" t="t"/>
              <a:pathLst>
                <a:path extrusionOk="0" fill="none" h="111514" w="15133">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9"/>
            <p:cNvSpPr/>
            <p:nvPr/>
          </p:nvSpPr>
          <p:spPr>
            <a:xfrm>
              <a:off x="1815100" y="1461925"/>
              <a:ext cx="378350" cy="2787850"/>
            </a:xfrm>
            <a:custGeom>
              <a:rect b="b" l="l" r="r" t="t"/>
              <a:pathLst>
                <a:path extrusionOk="0" fill="none" h="111514" w="15134">
                  <a:moveTo>
                    <a:pt x="15133" y="0"/>
                  </a:moveTo>
                  <a:cubicBezTo>
                    <a:pt x="0" y="35743"/>
                    <a:pt x="0" y="75771"/>
                    <a:pt x="15133" y="11151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69"/>
          <p:cNvGrpSpPr/>
          <p:nvPr/>
        </p:nvGrpSpPr>
        <p:grpSpPr>
          <a:xfrm>
            <a:off x="5769550" y="1334450"/>
            <a:ext cx="2682209" cy="2978752"/>
            <a:chOff x="5538675" y="1625975"/>
            <a:chExt cx="2682209" cy="2978752"/>
          </a:xfrm>
        </p:grpSpPr>
        <p:sp>
          <p:nvSpPr>
            <p:cNvPr id="1811" name="Google Shape;1811;p69"/>
            <p:cNvSpPr/>
            <p:nvPr/>
          </p:nvSpPr>
          <p:spPr>
            <a:xfrm>
              <a:off x="5538675" y="1625978"/>
              <a:ext cx="2682206" cy="297875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9"/>
            <p:cNvSpPr/>
            <p:nvPr/>
          </p:nvSpPr>
          <p:spPr>
            <a:xfrm>
              <a:off x="5538679" y="1625975"/>
              <a:ext cx="268220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9"/>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9"/>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9"/>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9"/>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9"/>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9"/>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9"/>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69"/>
          <p:cNvGrpSpPr/>
          <p:nvPr/>
        </p:nvGrpSpPr>
        <p:grpSpPr>
          <a:xfrm>
            <a:off x="692200" y="1334450"/>
            <a:ext cx="2682209" cy="2978752"/>
            <a:chOff x="5538675" y="1625975"/>
            <a:chExt cx="2682209" cy="2978752"/>
          </a:xfrm>
        </p:grpSpPr>
        <p:sp>
          <p:nvSpPr>
            <p:cNvPr id="1821" name="Google Shape;1821;p69"/>
            <p:cNvSpPr/>
            <p:nvPr/>
          </p:nvSpPr>
          <p:spPr>
            <a:xfrm>
              <a:off x="5538675" y="1625978"/>
              <a:ext cx="2682206" cy="2978750"/>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9"/>
            <p:cNvSpPr/>
            <p:nvPr/>
          </p:nvSpPr>
          <p:spPr>
            <a:xfrm>
              <a:off x="5538678" y="1625975"/>
              <a:ext cx="268220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9"/>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9"/>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9"/>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9"/>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9"/>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9"/>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9"/>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69"/>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MODÈLE D</a:t>
            </a:r>
            <a:r>
              <a:rPr lang="en"/>
              <a:t>'AFFAIRES</a:t>
            </a:r>
            <a:endParaRPr/>
          </a:p>
        </p:txBody>
      </p:sp>
      <p:grpSp>
        <p:nvGrpSpPr>
          <p:cNvPr id="1831" name="Google Shape;1831;p69"/>
          <p:cNvGrpSpPr/>
          <p:nvPr/>
        </p:nvGrpSpPr>
        <p:grpSpPr>
          <a:xfrm>
            <a:off x="3850862" y="1378907"/>
            <a:ext cx="1442232" cy="2889851"/>
            <a:chOff x="3850862" y="1455107"/>
            <a:chExt cx="1442232" cy="2889851"/>
          </a:xfrm>
        </p:grpSpPr>
        <p:grpSp>
          <p:nvGrpSpPr>
            <p:cNvPr id="1832" name="Google Shape;1832;p69"/>
            <p:cNvGrpSpPr/>
            <p:nvPr/>
          </p:nvGrpSpPr>
          <p:grpSpPr>
            <a:xfrm>
              <a:off x="3850862" y="1455107"/>
              <a:ext cx="1442232" cy="2889851"/>
              <a:chOff x="2893175" y="869600"/>
              <a:chExt cx="1813900" cy="3634575"/>
            </a:xfrm>
          </p:grpSpPr>
          <p:sp>
            <p:nvSpPr>
              <p:cNvPr id="1833" name="Google Shape;1833;p69"/>
              <p:cNvSpPr/>
              <p:nvPr/>
            </p:nvSpPr>
            <p:spPr>
              <a:xfrm>
                <a:off x="3692575" y="4238950"/>
                <a:ext cx="212800" cy="212800"/>
              </a:xfrm>
              <a:custGeom>
                <a:rect b="b" l="l" r="r" t="t"/>
                <a:pathLst>
                  <a:path extrusionOk="0" h="8512" w="8512">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9"/>
              <p:cNvSpPr/>
              <p:nvPr/>
            </p:nvSpPr>
            <p:spPr>
              <a:xfrm>
                <a:off x="2893175" y="869600"/>
                <a:ext cx="1813900" cy="3634575"/>
              </a:xfrm>
              <a:custGeom>
                <a:rect b="b" l="l" r="r" t="t"/>
                <a:pathLst>
                  <a:path extrusionOk="0" h="145383" w="72556">
                    <a:moveTo>
                      <a:pt x="36293" y="134775"/>
                    </a:moveTo>
                    <a:cubicBezTo>
                      <a:pt x="38603" y="134805"/>
                      <a:pt x="40488" y="136720"/>
                      <a:pt x="40488" y="139030"/>
                    </a:cubicBezTo>
                    <a:cubicBezTo>
                      <a:pt x="40488" y="141340"/>
                      <a:pt x="38603" y="143255"/>
                      <a:pt x="36293" y="143285"/>
                    </a:cubicBezTo>
                    <a:lnTo>
                      <a:pt x="36232" y="143285"/>
                    </a:lnTo>
                    <a:cubicBezTo>
                      <a:pt x="33892" y="143285"/>
                      <a:pt x="31977" y="141371"/>
                      <a:pt x="31977" y="139030"/>
                    </a:cubicBezTo>
                    <a:cubicBezTo>
                      <a:pt x="31977" y="136659"/>
                      <a:pt x="33892" y="134775"/>
                      <a:pt x="36232" y="134775"/>
                    </a:cubicBezTo>
                    <a:close/>
                    <a:moveTo>
                      <a:pt x="9454" y="1"/>
                    </a:moveTo>
                    <a:cubicBezTo>
                      <a:pt x="4195" y="1"/>
                      <a:pt x="1" y="4226"/>
                      <a:pt x="1" y="9454"/>
                    </a:cubicBezTo>
                    <a:lnTo>
                      <a:pt x="1" y="135899"/>
                    </a:lnTo>
                    <a:cubicBezTo>
                      <a:pt x="1" y="141158"/>
                      <a:pt x="4226" y="145383"/>
                      <a:pt x="9454" y="145383"/>
                    </a:cubicBezTo>
                    <a:lnTo>
                      <a:pt x="63102" y="145383"/>
                    </a:lnTo>
                    <a:cubicBezTo>
                      <a:pt x="68361" y="145383"/>
                      <a:pt x="72555" y="141127"/>
                      <a:pt x="72555" y="135899"/>
                    </a:cubicBezTo>
                    <a:lnTo>
                      <a:pt x="72555" y="9514"/>
                    </a:lnTo>
                    <a:cubicBezTo>
                      <a:pt x="72555" y="4256"/>
                      <a:pt x="68361" y="1"/>
                      <a:pt x="63102" y="1"/>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9"/>
              <p:cNvSpPr/>
              <p:nvPr/>
            </p:nvSpPr>
            <p:spPr>
              <a:xfrm>
                <a:off x="3437250" y="960800"/>
                <a:ext cx="724225" cy="26600"/>
              </a:xfrm>
              <a:custGeom>
                <a:rect b="b" l="l" r="r" t="t"/>
                <a:pathLst>
                  <a:path extrusionOk="0" h="1064" w="28969">
                    <a:moveTo>
                      <a:pt x="548" y="0"/>
                    </a:moveTo>
                    <a:cubicBezTo>
                      <a:pt x="244" y="0"/>
                      <a:pt x="1" y="274"/>
                      <a:pt x="1" y="547"/>
                    </a:cubicBezTo>
                    <a:cubicBezTo>
                      <a:pt x="1" y="851"/>
                      <a:pt x="274" y="1064"/>
                      <a:pt x="548" y="1064"/>
                    </a:cubicBezTo>
                    <a:lnTo>
                      <a:pt x="28421" y="1064"/>
                    </a:lnTo>
                    <a:cubicBezTo>
                      <a:pt x="28694" y="1064"/>
                      <a:pt x="28907" y="851"/>
                      <a:pt x="28968" y="547"/>
                    </a:cubicBezTo>
                    <a:cubicBezTo>
                      <a:pt x="28968" y="243"/>
                      <a:pt x="28694" y="0"/>
                      <a:pt x="28421" y="0"/>
                    </a:cubicBez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69"/>
            <p:cNvSpPr/>
            <p:nvPr/>
          </p:nvSpPr>
          <p:spPr>
            <a:xfrm>
              <a:off x="3955925" y="1788625"/>
              <a:ext cx="1232100" cy="2299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7" name="Google Shape;1837;p69"/>
          <p:cNvSpPr txBox="1"/>
          <p:nvPr>
            <p:ph idx="4294967295" type="title"/>
          </p:nvPr>
        </p:nvSpPr>
        <p:spPr>
          <a:xfrm>
            <a:off x="5969275" y="1863250"/>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Saturne</a:t>
            </a:r>
            <a:endParaRPr sz="2200"/>
          </a:p>
        </p:txBody>
      </p:sp>
      <p:sp>
        <p:nvSpPr>
          <p:cNvPr id="1838" name="Google Shape;1838;p69"/>
          <p:cNvSpPr txBox="1"/>
          <p:nvPr>
            <p:ph idx="4294967295" type="subTitle"/>
          </p:nvPr>
        </p:nvSpPr>
        <p:spPr>
          <a:xfrm>
            <a:off x="5969275" y="2273175"/>
            <a:ext cx="2385300" cy="70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Elle e</a:t>
            </a:r>
            <a:r>
              <a:rPr lang="en" sz="1600"/>
              <a:t>st composée d'hydrogène et d'hélium </a:t>
            </a:r>
            <a:endParaRPr sz="1600"/>
          </a:p>
        </p:txBody>
      </p:sp>
      <p:sp>
        <p:nvSpPr>
          <p:cNvPr id="1839" name="Google Shape;1839;p69"/>
          <p:cNvSpPr txBox="1"/>
          <p:nvPr>
            <p:ph idx="4294967295" type="title"/>
          </p:nvPr>
        </p:nvSpPr>
        <p:spPr>
          <a:xfrm>
            <a:off x="5969275" y="3033425"/>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1840" name="Google Shape;1840;p69"/>
          <p:cNvSpPr txBox="1"/>
          <p:nvPr>
            <p:ph idx="4294967295" type="subTitle"/>
          </p:nvPr>
        </p:nvSpPr>
        <p:spPr>
          <a:xfrm>
            <a:off x="5969275" y="3443350"/>
            <a:ext cx="2385300" cy="70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Elle est la plus éloignée de notre Système Solaire</a:t>
            </a:r>
            <a:endParaRPr sz="1600"/>
          </a:p>
        </p:txBody>
      </p:sp>
      <p:sp>
        <p:nvSpPr>
          <p:cNvPr id="1841" name="Google Shape;1841;p69"/>
          <p:cNvSpPr txBox="1"/>
          <p:nvPr>
            <p:ph idx="4294967295" type="title"/>
          </p:nvPr>
        </p:nvSpPr>
        <p:spPr>
          <a:xfrm>
            <a:off x="789375" y="1863250"/>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Mercure</a:t>
            </a:r>
            <a:endParaRPr sz="2200"/>
          </a:p>
        </p:txBody>
      </p:sp>
      <p:sp>
        <p:nvSpPr>
          <p:cNvPr id="1842" name="Google Shape;1842;p69"/>
          <p:cNvSpPr txBox="1"/>
          <p:nvPr>
            <p:ph idx="4294967295" type="subTitle"/>
          </p:nvPr>
        </p:nvSpPr>
        <p:spPr>
          <a:xfrm>
            <a:off x="789375" y="2273175"/>
            <a:ext cx="2385300" cy="70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solidFill>
                  <a:schemeClr val="lt2"/>
                </a:solidFill>
              </a:rPr>
              <a:t>Mercure est la planète la plus proche du Soleil</a:t>
            </a:r>
            <a:r>
              <a:rPr lang="en" sz="1600"/>
              <a:t> </a:t>
            </a:r>
            <a:endParaRPr sz="1600"/>
          </a:p>
        </p:txBody>
      </p:sp>
      <p:sp>
        <p:nvSpPr>
          <p:cNvPr id="1843" name="Google Shape;1843;p69"/>
          <p:cNvSpPr txBox="1"/>
          <p:nvPr>
            <p:ph idx="4294967295" type="title"/>
          </p:nvPr>
        </p:nvSpPr>
        <p:spPr>
          <a:xfrm>
            <a:off x="789375" y="3033425"/>
            <a:ext cx="23853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Vénus</a:t>
            </a:r>
            <a:endParaRPr sz="2200"/>
          </a:p>
        </p:txBody>
      </p:sp>
      <p:sp>
        <p:nvSpPr>
          <p:cNvPr id="1844" name="Google Shape;1844;p69"/>
          <p:cNvSpPr txBox="1"/>
          <p:nvPr>
            <p:ph idx="4294967295" type="subTitle"/>
          </p:nvPr>
        </p:nvSpPr>
        <p:spPr>
          <a:xfrm>
            <a:off x="789375" y="3443350"/>
            <a:ext cx="2385300" cy="70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rPr>
              <a:t>Vénus a un beau nom, mais il fait très chaud</a:t>
            </a:r>
            <a:endParaRPr sz="1600"/>
          </a:p>
        </p:txBody>
      </p:sp>
      <p:grpSp>
        <p:nvGrpSpPr>
          <p:cNvPr id="1845" name="Google Shape;1845;p69"/>
          <p:cNvGrpSpPr/>
          <p:nvPr/>
        </p:nvGrpSpPr>
        <p:grpSpPr>
          <a:xfrm rot="2700000">
            <a:off x="4704551" y="4097942"/>
            <a:ext cx="1015570" cy="1165616"/>
            <a:chOff x="3127875" y="1375823"/>
            <a:chExt cx="1074702" cy="1233486"/>
          </a:xfrm>
        </p:grpSpPr>
        <p:sp>
          <p:nvSpPr>
            <p:cNvPr id="1846" name="Google Shape;1846;p69"/>
            <p:cNvSpPr/>
            <p:nvPr/>
          </p:nvSpPr>
          <p:spPr>
            <a:xfrm>
              <a:off x="3127875" y="1540194"/>
              <a:ext cx="1068928" cy="1069114"/>
            </a:xfrm>
            <a:custGeom>
              <a:rect b="b" l="l" r="r" t="t"/>
              <a:pathLst>
                <a:path extrusionOk="0" fill="none" h="63056" w="63045">
                  <a:moveTo>
                    <a:pt x="63044" y="0"/>
                  </a:moveTo>
                  <a:lnTo>
                    <a:pt x="1" y="63056"/>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9"/>
            <p:cNvSpPr/>
            <p:nvPr/>
          </p:nvSpPr>
          <p:spPr>
            <a:xfrm rot="-2042530">
              <a:off x="3700631" y="1495956"/>
              <a:ext cx="489094" cy="195640"/>
            </a:xfrm>
            <a:custGeom>
              <a:rect b="b" l="l" r="r" t="t"/>
              <a:pathLst>
                <a:path extrusionOk="0" fill="none" h="11538" w="44232">
                  <a:moveTo>
                    <a:pt x="0" y="1"/>
                  </a:moveTo>
                  <a:lnTo>
                    <a:pt x="44232" y="11538"/>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70"/>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CROISSANCE PRÉVUE</a:t>
            </a:r>
            <a:endParaRPr/>
          </a:p>
        </p:txBody>
      </p:sp>
      <p:sp>
        <p:nvSpPr>
          <p:cNvPr id="1853" name="Google Shape;1853;p70"/>
          <p:cNvSpPr txBox="1"/>
          <p:nvPr>
            <p:ph idx="8" type="title"/>
          </p:nvPr>
        </p:nvSpPr>
        <p:spPr>
          <a:xfrm rot="-14687">
            <a:off x="3415638" y="2027404"/>
            <a:ext cx="2317221"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87%</a:t>
            </a:r>
            <a:endParaRPr/>
          </a:p>
        </p:txBody>
      </p:sp>
      <p:sp>
        <p:nvSpPr>
          <p:cNvPr id="1854" name="Google Shape;1854;p70"/>
          <p:cNvSpPr txBox="1"/>
          <p:nvPr>
            <p:ph idx="9" type="title"/>
          </p:nvPr>
        </p:nvSpPr>
        <p:spPr>
          <a:xfrm rot="-14781">
            <a:off x="6057410" y="2484604"/>
            <a:ext cx="2302521"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53K</a:t>
            </a:r>
            <a:endParaRPr/>
          </a:p>
        </p:txBody>
      </p:sp>
      <p:sp>
        <p:nvSpPr>
          <p:cNvPr id="1855" name="Google Shape;1855;p70"/>
          <p:cNvSpPr txBox="1"/>
          <p:nvPr>
            <p:ph idx="2" type="title"/>
          </p:nvPr>
        </p:nvSpPr>
        <p:spPr>
          <a:xfrm>
            <a:off x="780728" y="3070466"/>
            <a:ext cx="23052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Vénus</a:t>
            </a:r>
            <a:endParaRPr/>
          </a:p>
        </p:txBody>
      </p:sp>
      <p:sp>
        <p:nvSpPr>
          <p:cNvPr id="1856" name="Google Shape;1856;p70"/>
          <p:cNvSpPr txBox="1"/>
          <p:nvPr>
            <p:ph idx="1" type="subTitle"/>
          </p:nvPr>
        </p:nvSpPr>
        <p:spPr>
          <a:xfrm>
            <a:off x="780725" y="3552268"/>
            <a:ext cx="2305200" cy="67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Vénus a un beau nom, mais il fait très chaud</a:t>
            </a:r>
            <a:endParaRPr/>
          </a:p>
        </p:txBody>
      </p:sp>
      <p:sp>
        <p:nvSpPr>
          <p:cNvPr id="1857" name="Google Shape;1857;p70"/>
          <p:cNvSpPr txBox="1"/>
          <p:nvPr>
            <p:ph idx="3" type="title"/>
          </p:nvPr>
        </p:nvSpPr>
        <p:spPr>
          <a:xfrm>
            <a:off x="3412274" y="2613266"/>
            <a:ext cx="2322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Mercure</a:t>
            </a:r>
            <a:endParaRPr/>
          </a:p>
        </p:txBody>
      </p:sp>
      <p:sp>
        <p:nvSpPr>
          <p:cNvPr id="1858" name="Google Shape;1858;p70"/>
          <p:cNvSpPr txBox="1"/>
          <p:nvPr>
            <p:ph idx="4" type="subTitle"/>
          </p:nvPr>
        </p:nvSpPr>
        <p:spPr>
          <a:xfrm>
            <a:off x="3412275" y="3095068"/>
            <a:ext cx="2322000" cy="67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Mercure est la planète la plus proche du Soleil </a:t>
            </a:r>
            <a:endParaRPr/>
          </a:p>
        </p:txBody>
      </p:sp>
      <p:sp>
        <p:nvSpPr>
          <p:cNvPr id="1859" name="Google Shape;1859;p70"/>
          <p:cNvSpPr txBox="1"/>
          <p:nvPr>
            <p:ph idx="5" type="title"/>
          </p:nvPr>
        </p:nvSpPr>
        <p:spPr>
          <a:xfrm>
            <a:off x="6056671" y="3070466"/>
            <a:ext cx="23040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Saturne</a:t>
            </a:r>
            <a:endParaRPr/>
          </a:p>
        </p:txBody>
      </p:sp>
      <p:sp>
        <p:nvSpPr>
          <p:cNvPr id="1860" name="Google Shape;1860;p70"/>
          <p:cNvSpPr txBox="1"/>
          <p:nvPr>
            <p:ph idx="6" type="subTitle"/>
          </p:nvPr>
        </p:nvSpPr>
        <p:spPr>
          <a:xfrm>
            <a:off x="6056673" y="3552268"/>
            <a:ext cx="2304000" cy="67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Elle e</a:t>
            </a:r>
            <a:r>
              <a:rPr lang="en"/>
              <a:t>st composée d'hydrogène et d'hélium</a:t>
            </a:r>
            <a:endParaRPr/>
          </a:p>
        </p:txBody>
      </p:sp>
      <p:sp>
        <p:nvSpPr>
          <p:cNvPr id="1861" name="Google Shape;1861;p70"/>
          <p:cNvSpPr txBox="1"/>
          <p:nvPr>
            <p:ph idx="7" type="title"/>
          </p:nvPr>
        </p:nvSpPr>
        <p:spPr>
          <a:xfrm rot="-14748">
            <a:off x="779514" y="2484604"/>
            <a:ext cx="2307621"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23M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44"/>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LISTE DE CONTENU</a:t>
            </a:r>
            <a:endParaRPr/>
          </a:p>
        </p:txBody>
      </p:sp>
      <p:sp>
        <p:nvSpPr>
          <p:cNvPr id="1404" name="Google Shape;1404;p44"/>
          <p:cNvSpPr txBox="1"/>
          <p:nvPr>
            <p:ph idx="2" type="title"/>
          </p:nvPr>
        </p:nvSpPr>
        <p:spPr>
          <a:xfrm rot="-16018">
            <a:off x="1759310" y="1369299"/>
            <a:ext cx="2704229" cy="85800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Problème vs. solution</a:t>
            </a:r>
            <a:endParaRPr/>
          </a:p>
        </p:txBody>
      </p:sp>
      <p:sp>
        <p:nvSpPr>
          <p:cNvPr id="1405" name="Google Shape;1405;p44"/>
          <p:cNvSpPr txBox="1"/>
          <p:nvPr>
            <p:ph idx="1" type="subTitle"/>
          </p:nvPr>
        </p:nvSpPr>
        <p:spPr>
          <a:xfrm rot="-7641">
            <a:off x="1759922" y="2167752"/>
            <a:ext cx="2699407" cy="692408"/>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41006A"/>
              </a:buClr>
              <a:buSzPts val="1100"/>
              <a:buFont typeface="Arial"/>
              <a:buNone/>
            </a:pPr>
            <a:r>
              <a:rPr lang="en"/>
              <a:t>Here you can describe the topic of the section</a:t>
            </a:r>
            <a:endParaRPr/>
          </a:p>
        </p:txBody>
      </p:sp>
      <p:sp>
        <p:nvSpPr>
          <p:cNvPr id="1406" name="Google Shape;1406;p44"/>
          <p:cNvSpPr txBox="1"/>
          <p:nvPr>
            <p:ph idx="3" type="title"/>
          </p:nvPr>
        </p:nvSpPr>
        <p:spPr>
          <a:xfrm rot="-14898">
            <a:off x="5593012" y="1368674"/>
            <a:ext cx="2699725" cy="85800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Tout sur </a:t>
            </a:r>
            <a:endParaRPr>
              <a:solidFill>
                <a:schemeClr val="lt2"/>
              </a:solidFill>
            </a:endParaRPr>
          </a:p>
          <a:p>
            <a:pPr indent="0" lvl="0" marL="0" rtl="0" algn="l">
              <a:spcBef>
                <a:spcPts val="0"/>
              </a:spcBef>
              <a:spcAft>
                <a:spcPts val="0"/>
              </a:spcAft>
              <a:buNone/>
            </a:pPr>
            <a:r>
              <a:rPr lang="en">
                <a:solidFill>
                  <a:schemeClr val="lt2"/>
                </a:solidFill>
              </a:rPr>
              <a:t>le </a:t>
            </a:r>
            <a:r>
              <a:rPr lang="en"/>
              <a:t>p</a:t>
            </a:r>
            <a:r>
              <a:rPr lang="en">
                <a:solidFill>
                  <a:schemeClr val="lt2"/>
                </a:solidFill>
              </a:rPr>
              <a:t>roduit</a:t>
            </a:r>
            <a:endParaRPr>
              <a:solidFill>
                <a:schemeClr val="lt2"/>
              </a:solidFill>
            </a:endParaRPr>
          </a:p>
        </p:txBody>
      </p:sp>
      <p:sp>
        <p:nvSpPr>
          <p:cNvPr id="1407" name="Google Shape;1407;p44"/>
          <p:cNvSpPr txBox="1"/>
          <p:nvPr>
            <p:ph idx="4" type="subTitle"/>
          </p:nvPr>
        </p:nvSpPr>
        <p:spPr>
          <a:xfrm rot="-8027">
            <a:off x="5593628" y="2167741"/>
            <a:ext cx="2698207" cy="692408"/>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Here you can describe the topic of the section</a:t>
            </a:r>
            <a:endParaRPr/>
          </a:p>
        </p:txBody>
      </p:sp>
      <p:sp>
        <p:nvSpPr>
          <p:cNvPr id="1408" name="Google Shape;1408;p44"/>
          <p:cNvSpPr txBox="1"/>
          <p:nvPr>
            <p:ph idx="5" type="title"/>
          </p:nvPr>
        </p:nvSpPr>
        <p:spPr>
          <a:xfrm rot="-16782">
            <a:off x="1759309" y="2920429"/>
            <a:ext cx="2703932" cy="857403"/>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Marché &amp; compétition</a:t>
            </a:r>
            <a:endParaRPr/>
          </a:p>
        </p:txBody>
      </p:sp>
      <p:sp>
        <p:nvSpPr>
          <p:cNvPr id="1409" name="Google Shape;1409;p44"/>
          <p:cNvSpPr txBox="1"/>
          <p:nvPr>
            <p:ph idx="6" type="subTitle"/>
          </p:nvPr>
        </p:nvSpPr>
        <p:spPr>
          <a:xfrm rot="-8013">
            <a:off x="1759921" y="3732573"/>
            <a:ext cx="2702707" cy="692408"/>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Here you can describe the topic of the section</a:t>
            </a:r>
            <a:endParaRPr/>
          </a:p>
        </p:txBody>
      </p:sp>
      <p:sp>
        <p:nvSpPr>
          <p:cNvPr id="1410" name="Google Shape;1410;p44"/>
          <p:cNvSpPr txBox="1"/>
          <p:nvPr>
            <p:ph idx="7" type="title"/>
          </p:nvPr>
        </p:nvSpPr>
        <p:spPr>
          <a:xfrm rot="-14595">
            <a:off x="849422" y="1546425"/>
            <a:ext cx="918608"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411" name="Google Shape;1411;p44"/>
          <p:cNvSpPr txBox="1"/>
          <p:nvPr>
            <p:ph idx="8" type="title"/>
          </p:nvPr>
        </p:nvSpPr>
        <p:spPr>
          <a:xfrm rot="-14595">
            <a:off x="849422" y="3097873"/>
            <a:ext cx="918608"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12" name="Google Shape;1412;p44"/>
          <p:cNvSpPr txBox="1"/>
          <p:nvPr>
            <p:ph idx="9" type="title"/>
          </p:nvPr>
        </p:nvSpPr>
        <p:spPr>
          <a:xfrm rot="-14600">
            <a:off x="4679572" y="1546425"/>
            <a:ext cx="918308"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413" name="Google Shape;1413;p44"/>
          <p:cNvSpPr txBox="1"/>
          <p:nvPr>
            <p:ph idx="13" type="title"/>
          </p:nvPr>
        </p:nvSpPr>
        <p:spPr>
          <a:xfrm rot="-15657">
            <a:off x="5593014" y="2919815"/>
            <a:ext cx="2700628" cy="857403"/>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Produit de modèle </a:t>
            </a:r>
            <a:r>
              <a:rPr lang="en"/>
              <a:t>d'entreprise</a:t>
            </a:r>
            <a:endParaRPr/>
          </a:p>
        </p:txBody>
      </p:sp>
      <p:sp>
        <p:nvSpPr>
          <p:cNvPr id="1414" name="Google Shape;1414;p44"/>
          <p:cNvSpPr txBox="1"/>
          <p:nvPr>
            <p:ph idx="14" type="subTitle"/>
          </p:nvPr>
        </p:nvSpPr>
        <p:spPr>
          <a:xfrm rot="-8027">
            <a:off x="5593628" y="3732568"/>
            <a:ext cx="2698207" cy="692408"/>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Here you can describe the topic of the section</a:t>
            </a:r>
            <a:endParaRPr/>
          </a:p>
        </p:txBody>
      </p:sp>
      <p:sp>
        <p:nvSpPr>
          <p:cNvPr id="1415" name="Google Shape;1415;p44"/>
          <p:cNvSpPr txBox="1"/>
          <p:nvPr>
            <p:ph idx="15" type="title"/>
          </p:nvPr>
        </p:nvSpPr>
        <p:spPr>
          <a:xfrm rot="-14600">
            <a:off x="4679572" y="3097873"/>
            <a:ext cx="918308"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71"/>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INVESTISSEMENTS</a:t>
            </a:r>
            <a:endParaRPr/>
          </a:p>
        </p:txBody>
      </p:sp>
      <p:pic>
        <p:nvPicPr>
          <p:cNvPr id="1867" name="Google Shape;1867;p71" title="Gráfico">
            <a:hlinkClick r:id="rId3"/>
          </p:cNvPr>
          <p:cNvPicPr preferRelativeResize="0"/>
          <p:nvPr/>
        </p:nvPicPr>
        <p:blipFill>
          <a:blip r:embed="rId4">
            <a:alphaModFix/>
          </a:blip>
          <a:stretch>
            <a:fillRect/>
          </a:stretch>
        </p:blipFill>
        <p:spPr>
          <a:xfrm>
            <a:off x="713225" y="1355767"/>
            <a:ext cx="3858774" cy="2386009"/>
          </a:xfrm>
          <a:prstGeom prst="rect">
            <a:avLst/>
          </a:prstGeom>
          <a:noFill/>
          <a:ln>
            <a:noFill/>
          </a:ln>
        </p:spPr>
      </p:pic>
      <p:sp>
        <p:nvSpPr>
          <p:cNvPr id="1868" name="Google Shape;1868;p71"/>
          <p:cNvSpPr txBox="1"/>
          <p:nvPr/>
        </p:nvSpPr>
        <p:spPr>
          <a:xfrm>
            <a:off x="834824" y="3912475"/>
            <a:ext cx="3615600" cy="5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Hind"/>
                <a:ea typeface="Hind"/>
                <a:cs typeface="Hind"/>
                <a:sym typeface="Hind"/>
              </a:rPr>
              <a:t>Si vous souhaitez modifier ce graphique, cliquez dessus, suivez le lien, modifiez les données et remplacez-les</a:t>
            </a:r>
            <a:endParaRPr sz="1200">
              <a:solidFill>
                <a:schemeClr val="lt2"/>
              </a:solidFill>
              <a:latin typeface="Hind"/>
              <a:ea typeface="Hind"/>
              <a:cs typeface="Hind"/>
              <a:sym typeface="Hind"/>
            </a:endParaRPr>
          </a:p>
        </p:txBody>
      </p:sp>
      <p:sp>
        <p:nvSpPr>
          <p:cNvPr id="1869" name="Google Shape;1869;p71"/>
          <p:cNvSpPr txBox="1"/>
          <p:nvPr>
            <p:ph idx="4294967295" type="title"/>
          </p:nvPr>
        </p:nvSpPr>
        <p:spPr>
          <a:xfrm>
            <a:off x="5333100" y="2323225"/>
            <a:ext cx="2287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1,400</a:t>
            </a:r>
            <a:endParaRPr sz="2200"/>
          </a:p>
        </p:txBody>
      </p:sp>
      <p:sp>
        <p:nvSpPr>
          <p:cNvPr id="1870" name="Google Shape;1870;p71"/>
          <p:cNvSpPr txBox="1"/>
          <p:nvPr>
            <p:ph idx="4294967295" type="subTitle"/>
          </p:nvPr>
        </p:nvSpPr>
        <p:spPr>
          <a:xfrm>
            <a:off x="5333100" y="2763950"/>
            <a:ext cx="228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Mercure est la planète la plus proche du Soleil</a:t>
            </a:r>
            <a:endParaRPr sz="1600"/>
          </a:p>
        </p:txBody>
      </p:sp>
      <p:sp>
        <p:nvSpPr>
          <p:cNvPr id="1871" name="Google Shape;1871;p71"/>
          <p:cNvSpPr txBox="1"/>
          <p:nvPr>
            <p:ph idx="4294967295" type="title"/>
          </p:nvPr>
        </p:nvSpPr>
        <p:spPr>
          <a:xfrm>
            <a:off x="5333100" y="3492325"/>
            <a:ext cx="2287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5,600</a:t>
            </a:r>
            <a:endParaRPr sz="2200"/>
          </a:p>
        </p:txBody>
      </p:sp>
      <p:sp>
        <p:nvSpPr>
          <p:cNvPr id="1872" name="Google Shape;1872;p71"/>
          <p:cNvSpPr txBox="1"/>
          <p:nvPr>
            <p:ph idx="4294967295" type="subTitle"/>
          </p:nvPr>
        </p:nvSpPr>
        <p:spPr>
          <a:xfrm>
            <a:off x="5333100" y="3933050"/>
            <a:ext cx="228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Mars est une planète très froid, pas chaud</a:t>
            </a:r>
            <a:endParaRPr sz="1600"/>
          </a:p>
          <a:p>
            <a:pPr indent="0" lvl="0" marL="0" rtl="0" algn="ctr">
              <a:spcBef>
                <a:spcPts val="1200"/>
              </a:spcBef>
              <a:spcAft>
                <a:spcPts val="1200"/>
              </a:spcAft>
              <a:buNone/>
            </a:pPr>
            <a:r>
              <a:t/>
            </a:r>
            <a:endParaRPr sz="1600"/>
          </a:p>
        </p:txBody>
      </p:sp>
      <p:sp>
        <p:nvSpPr>
          <p:cNvPr id="1873" name="Google Shape;1873;p71"/>
          <p:cNvSpPr txBox="1"/>
          <p:nvPr>
            <p:ph idx="4294967295" type="title"/>
          </p:nvPr>
        </p:nvSpPr>
        <p:spPr>
          <a:xfrm>
            <a:off x="5333075" y="1231700"/>
            <a:ext cx="2287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2,500</a:t>
            </a:r>
            <a:endParaRPr sz="2200"/>
          </a:p>
        </p:txBody>
      </p:sp>
      <p:sp>
        <p:nvSpPr>
          <p:cNvPr id="1874" name="Google Shape;1874;p71"/>
          <p:cNvSpPr txBox="1"/>
          <p:nvPr>
            <p:ph idx="4294967295" type="subTitle"/>
          </p:nvPr>
        </p:nvSpPr>
        <p:spPr>
          <a:xfrm>
            <a:off x="5333075" y="1672425"/>
            <a:ext cx="228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Venus a un beau nom, mais il fait très chaud</a:t>
            </a:r>
            <a:endParaRPr sz="1600"/>
          </a:p>
          <a:p>
            <a:pPr indent="0" lvl="0" marL="0" rtl="0" algn="ctr">
              <a:spcBef>
                <a:spcPts val="1200"/>
              </a:spcBef>
              <a:spcAft>
                <a:spcPts val="1200"/>
              </a:spcAft>
              <a:buNone/>
            </a:pPr>
            <a:r>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72"/>
          <p:cNvSpPr txBox="1"/>
          <p:nvPr>
            <p:ph type="title"/>
          </p:nvPr>
        </p:nvSpPr>
        <p:spPr>
          <a:xfrm>
            <a:off x="2890225" y="557850"/>
            <a:ext cx="4295700" cy="142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MERCI</a:t>
            </a:r>
            <a:endParaRPr/>
          </a:p>
        </p:txBody>
      </p:sp>
      <p:sp>
        <p:nvSpPr>
          <p:cNvPr id="1880" name="Google Shape;1880;p72"/>
          <p:cNvSpPr txBox="1"/>
          <p:nvPr>
            <p:ph idx="1" type="subTitle"/>
          </p:nvPr>
        </p:nvSpPr>
        <p:spPr>
          <a:xfrm>
            <a:off x="3339013" y="1750900"/>
            <a:ext cx="3398100" cy="11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Avez-vous des questions?</a:t>
            </a:r>
            <a:endParaRPr>
              <a:solidFill>
                <a:schemeClr val="dk2"/>
              </a:solidFill>
            </a:endParaRPr>
          </a:p>
          <a:p>
            <a:pPr indent="0" lvl="0" marL="0" rtl="0" algn="ctr">
              <a:spcBef>
                <a:spcPts val="1200"/>
              </a:spcBef>
              <a:spcAft>
                <a:spcPts val="0"/>
              </a:spcAft>
              <a:buNone/>
            </a:pPr>
            <a:r>
              <a:rPr lang="en">
                <a:solidFill>
                  <a:schemeClr val="dk2"/>
                </a:solidFill>
                <a:uFill>
                  <a:noFill/>
                </a:uFill>
                <a:hlinkClick r:id="rId3">
                  <a:extLst>
                    <a:ext uri="{A12FA001-AC4F-418D-AE19-62706E023703}">
                      <ahyp:hlinkClr val="tx"/>
                    </a:ext>
                  </a:extLst>
                </a:hlinkClick>
              </a:rPr>
              <a:t>addyouremail@freepik.com</a:t>
            </a:r>
            <a:r>
              <a:rPr lang="en">
                <a:solidFill>
                  <a:schemeClr val="dk2"/>
                </a:solidFill>
              </a:rPr>
              <a:t> | +91 620 421 838 | yourcompany.com</a:t>
            </a:r>
            <a:endParaRPr>
              <a:solidFill>
                <a:schemeClr val="dk2"/>
              </a:solidFill>
            </a:endParaRPr>
          </a:p>
        </p:txBody>
      </p:sp>
      <p:grpSp>
        <p:nvGrpSpPr>
          <p:cNvPr id="1881" name="Google Shape;1881;p72"/>
          <p:cNvGrpSpPr/>
          <p:nvPr/>
        </p:nvGrpSpPr>
        <p:grpSpPr>
          <a:xfrm>
            <a:off x="5375304" y="2963437"/>
            <a:ext cx="387661" cy="387661"/>
            <a:chOff x="1379798" y="1723250"/>
            <a:chExt cx="397887" cy="397887"/>
          </a:xfrm>
        </p:grpSpPr>
        <p:sp>
          <p:nvSpPr>
            <p:cNvPr id="1882" name="Google Shape;1882;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83" name="Google Shape;1883;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84" name="Google Shape;1884;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85" name="Google Shape;1885;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886" name="Google Shape;1886;p72"/>
          <p:cNvGrpSpPr/>
          <p:nvPr/>
        </p:nvGrpSpPr>
        <p:grpSpPr>
          <a:xfrm>
            <a:off x="4313183" y="2963437"/>
            <a:ext cx="387681" cy="387661"/>
            <a:chOff x="266768" y="1721375"/>
            <a:chExt cx="397907" cy="397887"/>
          </a:xfrm>
        </p:grpSpPr>
        <p:sp>
          <p:nvSpPr>
            <p:cNvPr id="1887" name="Google Shape;1887;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88" name="Google Shape;1888;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889" name="Google Shape;1889;p72"/>
          <p:cNvGrpSpPr/>
          <p:nvPr/>
        </p:nvGrpSpPr>
        <p:grpSpPr>
          <a:xfrm>
            <a:off x="4844264" y="2963437"/>
            <a:ext cx="387641" cy="387661"/>
            <a:chOff x="864491" y="1723250"/>
            <a:chExt cx="397866" cy="397887"/>
          </a:xfrm>
        </p:grpSpPr>
        <p:sp>
          <p:nvSpPr>
            <p:cNvPr id="1890" name="Google Shape;1890;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91" name="Google Shape;1891;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92" name="Google Shape;1892;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893" name="Google Shape;1893;p72"/>
          <p:cNvSpPr txBox="1"/>
          <p:nvPr/>
        </p:nvSpPr>
        <p:spPr>
          <a:xfrm>
            <a:off x="3186625" y="4178250"/>
            <a:ext cx="37029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Hind"/>
                <a:ea typeface="Hind"/>
                <a:cs typeface="Hind"/>
                <a:sym typeface="Hind"/>
              </a:rPr>
              <a:t>Please keep this slide for attribution</a:t>
            </a:r>
            <a:endParaRPr>
              <a:solidFill>
                <a:schemeClr val="dk2"/>
              </a:solidFill>
              <a:latin typeface="Hind"/>
              <a:ea typeface="Hind"/>
              <a:cs typeface="Hind"/>
              <a:sym typeface="Hi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grpSp>
        <p:nvGrpSpPr>
          <p:cNvPr id="1898" name="Google Shape;1898;p73"/>
          <p:cNvGrpSpPr/>
          <p:nvPr/>
        </p:nvGrpSpPr>
        <p:grpSpPr>
          <a:xfrm>
            <a:off x="545325" y="392349"/>
            <a:ext cx="8053333" cy="4356019"/>
            <a:chOff x="545325" y="392349"/>
            <a:chExt cx="8053333" cy="4356019"/>
          </a:xfrm>
        </p:grpSpPr>
        <p:sp>
          <p:nvSpPr>
            <p:cNvPr id="1899" name="Google Shape;1899;p73"/>
            <p:cNvSpPr/>
            <p:nvPr/>
          </p:nvSpPr>
          <p:spPr>
            <a:xfrm>
              <a:off x="545325" y="392349"/>
              <a:ext cx="8053311" cy="4356019"/>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3"/>
            <p:cNvSpPr/>
            <p:nvPr/>
          </p:nvSpPr>
          <p:spPr>
            <a:xfrm>
              <a:off x="545348" y="392354"/>
              <a:ext cx="8053311" cy="724959"/>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3"/>
            <p:cNvSpPr/>
            <p:nvPr/>
          </p:nvSpPr>
          <p:spPr>
            <a:xfrm>
              <a:off x="8131448"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3"/>
            <p:cNvSpPr/>
            <p:nvPr/>
          </p:nvSpPr>
          <p:spPr>
            <a:xfrm>
              <a:off x="7627232"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3"/>
            <p:cNvSpPr/>
            <p:nvPr/>
          </p:nvSpPr>
          <p:spPr>
            <a:xfrm>
              <a:off x="7124460" y="563675"/>
              <a:ext cx="356839" cy="382321"/>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3"/>
            <p:cNvSpPr/>
            <p:nvPr/>
          </p:nvSpPr>
          <p:spPr>
            <a:xfrm>
              <a:off x="7201362" y="838577"/>
              <a:ext cx="196853" cy="2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3"/>
            <p:cNvSpPr/>
            <p:nvPr/>
          </p:nvSpPr>
          <p:spPr>
            <a:xfrm>
              <a:off x="8236692" y="688896"/>
              <a:ext cx="149661" cy="149661"/>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3"/>
            <p:cNvSpPr/>
            <p:nvPr/>
          </p:nvSpPr>
          <p:spPr>
            <a:xfrm>
              <a:off x="8236692" y="688896"/>
              <a:ext cx="149661" cy="149661"/>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3"/>
            <p:cNvSpPr/>
            <p:nvPr/>
          </p:nvSpPr>
          <p:spPr>
            <a:xfrm>
              <a:off x="7720009" y="677054"/>
              <a:ext cx="161527" cy="16152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73"/>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RESSOURCES ALTERNATIVES</a:t>
            </a:r>
            <a:endParaRPr/>
          </a:p>
        </p:txBody>
      </p:sp>
      <p:sp>
        <p:nvSpPr>
          <p:cNvPr id="1909" name="Google Shape;1909;p73"/>
          <p:cNvSpPr txBox="1"/>
          <p:nvPr>
            <p:ph idx="1" type="subTitle"/>
          </p:nvPr>
        </p:nvSpPr>
        <p:spPr>
          <a:xfrm>
            <a:off x="713225" y="1146275"/>
            <a:ext cx="5395200" cy="35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Arimo"/>
                <a:ea typeface="Arimo"/>
                <a:cs typeface="Arimo"/>
                <a:sym typeface="Arimo"/>
              </a:rPr>
              <a:t>Vector:</a:t>
            </a:r>
            <a:endParaRPr b="1" sz="2200">
              <a:latin typeface="Arimo"/>
              <a:ea typeface="Arimo"/>
              <a:cs typeface="Arimo"/>
              <a:sym typeface="Arimo"/>
            </a:endParaRPr>
          </a:p>
          <a:p>
            <a:pPr indent="-330200" lvl="0" marL="457200" rtl="0" algn="l">
              <a:spcBef>
                <a:spcPts val="1200"/>
              </a:spcBef>
              <a:spcAft>
                <a:spcPts val="0"/>
              </a:spcAft>
              <a:buSzPts val="1600"/>
              <a:buChar char="●"/>
            </a:pPr>
            <a:r>
              <a:rPr lang="en">
                <a:solidFill>
                  <a:schemeClr val="hlink"/>
                </a:solidFill>
                <a:uFill>
                  <a:noFill/>
                </a:uFill>
                <a:hlinkClick r:id="rId3"/>
              </a:rPr>
              <a:t>Linear vaporwave instagram post collection</a:t>
            </a:r>
            <a:endParaRPr/>
          </a:p>
          <a:p>
            <a:pPr indent="-330200" lvl="0" marL="457200" rtl="0" algn="l">
              <a:spcBef>
                <a:spcPts val="0"/>
              </a:spcBef>
              <a:spcAft>
                <a:spcPts val="0"/>
              </a:spcAft>
              <a:buSzPts val="1600"/>
              <a:buChar char="●"/>
            </a:pPr>
            <a:r>
              <a:rPr lang="en">
                <a:solidFill>
                  <a:schemeClr val="hlink"/>
                </a:solidFill>
                <a:uFill>
                  <a:noFill/>
                </a:uFill>
                <a:hlinkClick r:id="rId4"/>
              </a:rPr>
              <a:t>Linear vintage vaporwave background </a:t>
            </a:r>
            <a:endParaRPr/>
          </a:p>
          <a:p>
            <a:pPr indent="0" lvl="0" marL="0" rtl="0" algn="l">
              <a:spcBef>
                <a:spcPts val="1200"/>
              </a:spcBef>
              <a:spcAft>
                <a:spcPts val="0"/>
              </a:spcAft>
              <a:buNone/>
            </a:pPr>
            <a:r>
              <a:rPr b="1" lang="en" sz="2200">
                <a:latin typeface="Arimo"/>
                <a:ea typeface="Arimo"/>
                <a:cs typeface="Arimo"/>
                <a:sym typeface="Arimo"/>
              </a:rPr>
              <a:t>Photo:</a:t>
            </a:r>
            <a:endParaRPr b="1" sz="2200">
              <a:latin typeface="Arimo"/>
              <a:ea typeface="Arimo"/>
              <a:cs typeface="Arimo"/>
              <a:sym typeface="Arimo"/>
            </a:endParaRPr>
          </a:p>
          <a:p>
            <a:pPr indent="-330200" lvl="0" marL="457200" rtl="0" algn="l">
              <a:spcBef>
                <a:spcPts val="1200"/>
              </a:spcBef>
              <a:spcAft>
                <a:spcPts val="0"/>
              </a:spcAft>
              <a:buClr>
                <a:schemeClr val="lt2"/>
              </a:buClr>
              <a:buSzPts val="1600"/>
              <a:buChar char="●"/>
            </a:pPr>
            <a:r>
              <a:rPr lang="en">
                <a:solidFill>
                  <a:schemeClr val="hlink"/>
                </a:solidFill>
                <a:uFill>
                  <a:noFill/>
                </a:uFill>
                <a:hlinkClick r:id="rId5"/>
              </a:rPr>
              <a:t>Medium shot woman working laptop</a:t>
            </a:r>
            <a:endParaRPr/>
          </a:p>
          <a:p>
            <a:pPr indent="-330200" lvl="0" marL="457200" rtl="0" algn="l">
              <a:spcBef>
                <a:spcPts val="0"/>
              </a:spcBef>
              <a:spcAft>
                <a:spcPts val="0"/>
              </a:spcAft>
              <a:buClr>
                <a:schemeClr val="lt2"/>
              </a:buClr>
              <a:buSzPts val="1600"/>
              <a:buChar char="●"/>
            </a:pPr>
            <a:r>
              <a:rPr lang="en">
                <a:solidFill>
                  <a:schemeClr val="hlink"/>
                </a:solidFill>
                <a:uFill>
                  <a:noFill/>
                </a:uFill>
                <a:hlinkClick r:id="rId6"/>
              </a:rPr>
              <a:t>Side view team professionals working</a:t>
            </a:r>
            <a:endParaRPr/>
          </a:p>
          <a:p>
            <a:pPr indent="-330200" lvl="0" marL="457200" rtl="0" algn="l">
              <a:spcBef>
                <a:spcPts val="0"/>
              </a:spcBef>
              <a:spcAft>
                <a:spcPts val="0"/>
              </a:spcAft>
              <a:buClr>
                <a:schemeClr val="lt2"/>
              </a:buClr>
              <a:buSzPts val="1600"/>
              <a:buChar char="●"/>
            </a:pPr>
            <a:r>
              <a:rPr lang="en">
                <a:solidFill>
                  <a:schemeClr val="hlink"/>
                </a:solidFill>
                <a:uFill>
                  <a:noFill/>
                </a:uFill>
                <a:hlinkClick r:id="rId7"/>
              </a:rPr>
              <a:t>Woman working media field with personal computer smartphone</a:t>
            </a:r>
            <a:endParaRPr/>
          </a:p>
          <a:p>
            <a:pPr indent="-330200" lvl="0" marL="457200" rtl="0" algn="l">
              <a:spcBef>
                <a:spcPts val="0"/>
              </a:spcBef>
              <a:spcAft>
                <a:spcPts val="0"/>
              </a:spcAft>
              <a:buClr>
                <a:schemeClr val="lt2"/>
              </a:buClr>
              <a:buSzPts val="1600"/>
              <a:buChar char="●"/>
            </a:pPr>
            <a:r>
              <a:rPr lang="en">
                <a:solidFill>
                  <a:schemeClr val="hlink"/>
                </a:solidFill>
                <a:uFill>
                  <a:noFill/>
                </a:uFill>
                <a:hlinkClick r:id="rId8"/>
              </a:rPr>
              <a:t>Team people working</a:t>
            </a:r>
            <a:endParaRPr/>
          </a:p>
          <a:p>
            <a:pPr indent="-330200" lvl="0" marL="457200" rtl="0" algn="l">
              <a:spcBef>
                <a:spcPts val="0"/>
              </a:spcBef>
              <a:spcAft>
                <a:spcPts val="0"/>
              </a:spcAft>
              <a:buClr>
                <a:schemeClr val="lt2"/>
              </a:buClr>
              <a:buSzPts val="1600"/>
              <a:buChar char="●"/>
            </a:pPr>
            <a:r>
              <a:rPr lang="en">
                <a:solidFill>
                  <a:schemeClr val="hlink"/>
                </a:solidFill>
                <a:uFill>
                  <a:noFill/>
                </a:uFill>
                <a:hlinkClick r:id="rId9"/>
              </a:rPr>
              <a:t>Woman working laptop</a:t>
            </a:r>
            <a:endParaRPr/>
          </a:p>
          <a:p>
            <a:pPr indent="-330200" lvl="0" marL="457200" rtl="0" algn="l">
              <a:spcBef>
                <a:spcPts val="0"/>
              </a:spcBef>
              <a:spcAft>
                <a:spcPts val="0"/>
              </a:spcAft>
              <a:buClr>
                <a:schemeClr val="lt2"/>
              </a:buClr>
              <a:buSzPts val="1600"/>
              <a:buChar char="●"/>
            </a:pPr>
            <a:r>
              <a:rPr lang="en">
                <a:solidFill>
                  <a:schemeClr val="hlink"/>
                </a:solidFill>
                <a:uFill>
                  <a:noFill/>
                </a:uFill>
                <a:hlinkClick r:id="rId10"/>
              </a:rPr>
              <a:t>Young writer taking notes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74"/>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RESSOURCES ALTERNATIVES</a:t>
            </a:r>
            <a:endParaRPr/>
          </a:p>
        </p:txBody>
      </p:sp>
      <p:grpSp>
        <p:nvGrpSpPr>
          <p:cNvPr id="1915" name="Google Shape;1915;p74"/>
          <p:cNvGrpSpPr/>
          <p:nvPr/>
        </p:nvGrpSpPr>
        <p:grpSpPr>
          <a:xfrm>
            <a:off x="950342" y="1385525"/>
            <a:ext cx="2237495" cy="1119473"/>
            <a:chOff x="5674006" y="1625952"/>
            <a:chExt cx="2546660" cy="1274155"/>
          </a:xfrm>
        </p:grpSpPr>
        <p:sp>
          <p:nvSpPr>
            <p:cNvPr id="1916" name="Google Shape;1916;p74"/>
            <p:cNvSpPr/>
            <p:nvPr/>
          </p:nvSpPr>
          <p:spPr>
            <a:xfrm>
              <a:off x="5674006" y="1625952"/>
              <a:ext cx="2546656" cy="1274155"/>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4"/>
            <p:cNvSpPr/>
            <p:nvPr/>
          </p:nvSpPr>
          <p:spPr>
            <a:xfrm>
              <a:off x="5674010" y="1625959"/>
              <a:ext cx="2546656"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4"/>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4"/>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4"/>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4"/>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4"/>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4"/>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4"/>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74"/>
          <p:cNvGrpSpPr/>
          <p:nvPr/>
        </p:nvGrpSpPr>
        <p:grpSpPr>
          <a:xfrm>
            <a:off x="3367825" y="1385534"/>
            <a:ext cx="2776800" cy="1869079"/>
            <a:chOff x="5060400" y="1625963"/>
            <a:chExt cx="3160483" cy="2127338"/>
          </a:xfrm>
        </p:grpSpPr>
        <p:sp>
          <p:nvSpPr>
            <p:cNvPr id="1926" name="Google Shape;1926;p74"/>
            <p:cNvSpPr/>
            <p:nvPr/>
          </p:nvSpPr>
          <p:spPr>
            <a:xfrm>
              <a:off x="5060400" y="1625963"/>
              <a:ext cx="3160478" cy="2127338"/>
            </a:xfrm>
            <a:custGeom>
              <a:rect b="b" l="l" r="r" t="t"/>
              <a:pathLst>
                <a:path extrusionOk="0" h="27243" w="66938">
                  <a:moveTo>
                    <a:pt x="0" y="1"/>
                  </a:moveTo>
                  <a:lnTo>
                    <a:pt x="0" y="27242"/>
                  </a:lnTo>
                  <a:lnTo>
                    <a:pt x="66937" y="27242"/>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4"/>
            <p:cNvSpPr/>
            <p:nvPr/>
          </p:nvSpPr>
          <p:spPr>
            <a:xfrm>
              <a:off x="5060405" y="1625969"/>
              <a:ext cx="3160478" cy="401811"/>
            </a:xfrm>
            <a:custGeom>
              <a:rect b="b" l="l" r="r" t="t"/>
              <a:pathLst>
                <a:path extrusionOk="0" h="5645" w="66938">
                  <a:moveTo>
                    <a:pt x="0" y="1"/>
                  </a:moveTo>
                  <a:lnTo>
                    <a:pt x="0" y="5644"/>
                  </a:lnTo>
                  <a:lnTo>
                    <a:pt x="66937" y="5644"/>
                  </a:lnTo>
                  <a:lnTo>
                    <a:pt x="66937" y="1"/>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4"/>
            <p:cNvSpPr/>
            <p:nvPr/>
          </p:nvSpPr>
          <p:spPr>
            <a:xfrm>
              <a:off x="7961918"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4"/>
            <p:cNvSpPr/>
            <p:nvPr/>
          </p:nvSpPr>
          <p:spPr>
            <a:xfrm>
              <a:off x="7682450"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4"/>
            <p:cNvSpPr/>
            <p:nvPr/>
          </p:nvSpPr>
          <p:spPr>
            <a:xfrm>
              <a:off x="7403783" y="1720900"/>
              <a:ext cx="197780" cy="211903"/>
            </a:xfrm>
            <a:custGeom>
              <a:rect b="b" l="l" r="r" t="t"/>
              <a:pathLst>
                <a:path extrusionOk="0" h="2977" w="2966">
                  <a:moveTo>
                    <a:pt x="1" y="0"/>
                  </a:moveTo>
                  <a:lnTo>
                    <a:pt x="1" y="2977"/>
                  </a:lnTo>
                  <a:lnTo>
                    <a:pt x="2965" y="2977"/>
                  </a:lnTo>
                  <a:lnTo>
                    <a:pt x="2965" y="0"/>
                  </a:lnTo>
                  <a:close/>
                </a:path>
              </a:pathLst>
            </a:custGeom>
            <a:solidFill>
              <a:schemeClr val="dk2"/>
            </a:solid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4"/>
            <p:cNvSpPr/>
            <p:nvPr/>
          </p:nvSpPr>
          <p:spPr>
            <a:xfrm>
              <a:off x="7446407" y="1873268"/>
              <a:ext cx="109119" cy="13"/>
            </a:xfrm>
            <a:custGeom>
              <a:rect b="b" l="l" r="r" t="t"/>
              <a:pathLst>
                <a:path extrusionOk="0" fill="none" h="1" w="8693">
                  <a:moveTo>
                    <a:pt x="1" y="0"/>
                  </a:moveTo>
                  <a:lnTo>
                    <a:pt x="8692"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4"/>
            <p:cNvSpPr/>
            <p:nvPr/>
          </p:nvSpPr>
          <p:spPr>
            <a:xfrm>
              <a:off x="8020251" y="1790305"/>
              <a:ext cx="82959" cy="82959"/>
            </a:xfrm>
            <a:custGeom>
              <a:rect b="b" l="l" r="r" t="t"/>
              <a:pathLst>
                <a:path extrusionOk="0" fill="none" h="6609" w="6609">
                  <a:moveTo>
                    <a:pt x="1" y="6608"/>
                  </a:moveTo>
                  <a:lnTo>
                    <a:pt x="6609"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4"/>
            <p:cNvSpPr/>
            <p:nvPr/>
          </p:nvSpPr>
          <p:spPr>
            <a:xfrm>
              <a:off x="8020251" y="1790305"/>
              <a:ext cx="82959" cy="82959"/>
            </a:xfrm>
            <a:custGeom>
              <a:rect b="b" l="l" r="r" t="t"/>
              <a:pathLst>
                <a:path extrusionOk="0" fill="none" h="6609" w="6609">
                  <a:moveTo>
                    <a:pt x="6609" y="6608"/>
                  </a:moveTo>
                  <a:lnTo>
                    <a:pt x="1" y="0"/>
                  </a:lnTo>
                </a:path>
              </a:pathLst>
            </a:custGeom>
            <a:no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4"/>
            <p:cNvSpPr/>
            <p:nvPr/>
          </p:nvSpPr>
          <p:spPr>
            <a:xfrm>
              <a:off x="7733873" y="1783742"/>
              <a:ext cx="89537" cy="89537"/>
            </a:xfrm>
            <a:custGeom>
              <a:rect b="b" l="l" r="r" t="t"/>
              <a:pathLst>
                <a:path extrusionOk="0" h="7133" w="7133">
                  <a:moveTo>
                    <a:pt x="1" y="1"/>
                  </a:moveTo>
                  <a:lnTo>
                    <a:pt x="1" y="7133"/>
                  </a:lnTo>
                  <a:lnTo>
                    <a:pt x="7133" y="7133"/>
                  </a:lnTo>
                  <a:lnTo>
                    <a:pt x="7133" y="1"/>
                  </a:lnTo>
                  <a:close/>
                </a:path>
              </a:pathLst>
            </a:custGeom>
            <a:solidFill>
              <a:schemeClr val="dk2"/>
            </a:solidFill>
            <a:ln cap="rnd"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74"/>
          <p:cNvGrpSpPr/>
          <p:nvPr/>
        </p:nvGrpSpPr>
        <p:grpSpPr>
          <a:xfrm>
            <a:off x="1210618" y="2727089"/>
            <a:ext cx="1616655" cy="1869143"/>
            <a:chOff x="1585600" y="1100575"/>
            <a:chExt cx="2786375" cy="3221550"/>
          </a:xfrm>
        </p:grpSpPr>
        <p:sp>
          <p:nvSpPr>
            <p:cNvPr id="1936" name="Google Shape;1936;p74"/>
            <p:cNvSpPr/>
            <p:nvPr/>
          </p:nvSpPr>
          <p:spPr>
            <a:xfrm>
              <a:off x="1585600" y="1100575"/>
              <a:ext cx="2786375" cy="3221550"/>
            </a:xfrm>
            <a:custGeom>
              <a:rect b="b" l="l" r="r" t="t"/>
              <a:pathLst>
                <a:path extrusionOk="0" fill="none" h="128862" w="111455">
                  <a:moveTo>
                    <a:pt x="1" y="8656"/>
                  </a:moveTo>
                  <a:cubicBezTo>
                    <a:pt x="36827" y="0"/>
                    <a:pt x="74617" y="0"/>
                    <a:pt x="111455" y="8656"/>
                  </a:cubicBezTo>
                  <a:cubicBezTo>
                    <a:pt x="102799" y="45518"/>
                    <a:pt x="102799" y="83344"/>
                    <a:pt x="111455" y="120193"/>
                  </a:cubicBezTo>
                  <a:cubicBezTo>
                    <a:pt x="74617" y="128861"/>
                    <a:pt x="36827" y="128861"/>
                    <a:pt x="1" y="120193"/>
                  </a:cubicBezTo>
                  <a:cubicBezTo>
                    <a:pt x="8656" y="83344"/>
                    <a:pt x="8656" y="45518"/>
                    <a:pt x="1" y="8656"/>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4"/>
            <p:cNvSpPr/>
            <p:nvPr/>
          </p:nvSpPr>
          <p:spPr>
            <a:xfrm>
              <a:off x="1678175" y="3640750"/>
              <a:ext cx="2601250" cy="144700"/>
            </a:xfrm>
            <a:custGeom>
              <a:rect b="b" l="l" r="r" t="t"/>
              <a:pathLst>
                <a:path extrusionOk="0" fill="none" h="5788" w="104050">
                  <a:moveTo>
                    <a:pt x="0" y="1"/>
                  </a:moveTo>
                  <a:cubicBezTo>
                    <a:pt x="34517" y="5787"/>
                    <a:pt x="69533" y="5787"/>
                    <a:pt x="104049" y="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4"/>
            <p:cNvSpPr/>
            <p:nvPr/>
          </p:nvSpPr>
          <p:spPr>
            <a:xfrm>
              <a:off x="1733825" y="3176125"/>
              <a:ext cx="2489925" cy="72350"/>
            </a:xfrm>
            <a:custGeom>
              <a:rect b="b" l="l" r="r" t="t"/>
              <a:pathLst>
                <a:path extrusionOk="0" fill="none" h="2894" w="99597">
                  <a:moveTo>
                    <a:pt x="1" y="0"/>
                  </a:moveTo>
                  <a:cubicBezTo>
                    <a:pt x="33148" y="2893"/>
                    <a:pt x="66450" y="2893"/>
                    <a:pt x="99597" y="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4"/>
            <p:cNvSpPr/>
            <p:nvPr/>
          </p:nvSpPr>
          <p:spPr>
            <a:xfrm>
              <a:off x="1752300" y="2711175"/>
              <a:ext cx="2453000" cy="25"/>
            </a:xfrm>
            <a:custGeom>
              <a:rect b="b" l="l" r="r" t="t"/>
              <a:pathLst>
                <a:path extrusionOk="0" fill="none" h="1" w="98120">
                  <a:moveTo>
                    <a:pt x="0" y="1"/>
                  </a:moveTo>
                  <a:lnTo>
                    <a:pt x="98120" y="1"/>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4"/>
            <p:cNvSpPr/>
            <p:nvPr/>
          </p:nvSpPr>
          <p:spPr>
            <a:xfrm>
              <a:off x="1733825" y="2174200"/>
              <a:ext cx="2489925" cy="72350"/>
            </a:xfrm>
            <a:custGeom>
              <a:rect b="b" l="l" r="r" t="t"/>
              <a:pathLst>
                <a:path extrusionOk="0" fill="none" h="2894" w="99597">
                  <a:moveTo>
                    <a:pt x="1" y="2894"/>
                  </a:moveTo>
                  <a:cubicBezTo>
                    <a:pt x="33148" y="1"/>
                    <a:pt x="66450" y="1"/>
                    <a:pt x="99597" y="2894"/>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4"/>
            <p:cNvSpPr/>
            <p:nvPr/>
          </p:nvSpPr>
          <p:spPr>
            <a:xfrm>
              <a:off x="1678175" y="1637225"/>
              <a:ext cx="2601250" cy="144700"/>
            </a:xfrm>
            <a:custGeom>
              <a:rect b="b" l="l" r="r" t="t"/>
              <a:pathLst>
                <a:path extrusionOk="0" fill="none" h="5788" w="104050">
                  <a:moveTo>
                    <a:pt x="0" y="5787"/>
                  </a:moveTo>
                  <a:cubicBezTo>
                    <a:pt x="34517" y="1"/>
                    <a:pt x="69533" y="1"/>
                    <a:pt x="104049" y="5787"/>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4"/>
            <p:cNvSpPr/>
            <p:nvPr/>
          </p:nvSpPr>
          <p:spPr>
            <a:xfrm>
              <a:off x="3762650" y="1224400"/>
              <a:ext cx="145000" cy="2973900"/>
            </a:xfrm>
            <a:custGeom>
              <a:rect b="b" l="l" r="r" t="t"/>
              <a:pathLst>
                <a:path extrusionOk="0" fill="none" h="118956" w="5800">
                  <a:moveTo>
                    <a:pt x="5799" y="0"/>
                  </a:moveTo>
                  <a:cubicBezTo>
                    <a:pt x="1" y="39493"/>
                    <a:pt x="1" y="79462"/>
                    <a:pt x="5799" y="1189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4"/>
            <p:cNvSpPr/>
            <p:nvPr/>
          </p:nvSpPr>
          <p:spPr>
            <a:xfrm>
              <a:off x="3370350" y="1168725"/>
              <a:ext cx="72950" cy="3084925"/>
            </a:xfrm>
            <a:custGeom>
              <a:rect b="b" l="l" r="r" t="t"/>
              <a:pathLst>
                <a:path extrusionOk="0" fill="none" h="123397" w="2918">
                  <a:moveTo>
                    <a:pt x="2918" y="1"/>
                  </a:moveTo>
                  <a:cubicBezTo>
                    <a:pt x="0" y="41089"/>
                    <a:pt x="0" y="82308"/>
                    <a:pt x="2918" y="123397"/>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4"/>
            <p:cNvSpPr/>
            <p:nvPr/>
          </p:nvSpPr>
          <p:spPr>
            <a:xfrm>
              <a:off x="2978625" y="1150275"/>
              <a:ext cx="25" cy="3122125"/>
            </a:xfrm>
            <a:custGeom>
              <a:rect b="b" l="l" r="r" t="t"/>
              <a:pathLst>
                <a:path extrusionOk="0" fill="none" h="124885" w="1">
                  <a:moveTo>
                    <a:pt x="1" y="0"/>
                  </a:moveTo>
                  <a:lnTo>
                    <a:pt x="1" y="124885"/>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4"/>
            <p:cNvSpPr/>
            <p:nvPr/>
          </p:nvSpPr>
          <p:spPr>
            <a:xfrm>
              <a:off x="2514300" y="1168725"/>
              <a:ext cx="72950" cy="3084925"/>
            </a:xfrm>
            <a:custGeom>
              <a:rect b="b" l="l" r="r" t="t"/>
              <a:pathLst>
                <a:path extrusionOk="0" fill="none" h="123397" w="2918">
                  <a:moveTo>
                    <a:pt x="0" y="1"/>
                  </a:moveTo>
                  <a:cubicBezTo>
                    <a:pt x="2917" y="41089"/>
                    <a:pt x="2917" y="82308"/>
                    <a:pt x="0" y="123397"/>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4"/>
            <p:cNvSpPr/>
            <p:nvPr/>
          </p:nvSpPr>
          <p:spPr>
            <a:xfrm>
              <a:off x="2049950" y="1224400"/>
              <a:ext cx="144975" cy="2973900"/>
            </a:xfrm>
            <a:custGeom>
              <a:rect b="b" l="l" r="r" t="t"/>
              <a:pathLst>
                <a:path extrusionOk="0" fill="none" h="118956" w="5799">
                  <a:moveTo>
                    <a:pt x="0" y="0"/>
                  </a:moveTo>
                  <a:cubicBezTo>
                    <a:pt x="5799" y="39493"/>
                    <a:pt x="5799" y="79462"/>
                    <a:pt x="0" y="11895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7" name="Google Shape;1947;p74"/>
          <p:cNvGrpSpPr/>
          <p:nvPr/>
        </p:nvGrpSpPr>
        <p:grpSpPr>
          <a:xfrm>
            <a:off x="6324589" y="1385554"/>
            <a:ext cx="1869069" cy="3219928"/>
            <a:chOff x="1585000" y="1317550"/>
            <a:chExt cx="2787575" cy="2787575"/>
          </a:xfrm>
        </p:grpSpPr>
        <p:sp>
          <p:nvSpPr>
            <p:cNvPr id="1948" name="Google Shape;1948;p74"/>
            <p:cNvSpPr/>
            <p:nvPr/>
          </p:nvSpPr>
          <p:spPr>
            <a:xfrm>
              <a:off x="1585000" y="1317550"/>
              <a:ext cx="2787575" cy="2787575"/>
            </a:xfrm>
            <a:custGeom>
              <a:rect b="b" l="l" r="r" t="t"/>
              <a:pathLst>
                <a:path extrusionOk="0" fill="none" h="111503" w="111503">
                  <a:moveTo>
                    <a:pt x="1" y="1"/>
                  </a:moveTo>
                  <a:cubicBezTo>
                    <a:pt x="37172" y="120"/>
                    <a:pt x="74332" y="1"/>
                    <a:pt x="111503" y="1"/>
                  </a:cubicBezTo>
                  <a:cubicBezTo>
                    <a:pt x="111384" y="37172"/>
                    <a:pt x="111503" y="74331"/>
                    <a:pt x="111503" y="111502"/>
                  </a:cubicBezTo>
                  <a:cubicBezTo>
                    <a:pt x="74332" y="111383"/>
                    <a:pt x="37172" y="111502"/>
                    <a:pt x="1" y="111502"/>
                  </a:cubicBezTo>
                  <a:cubicBezTo>
                    <a:pt x="108" y="74331"/>
                    <a:pt x="1" y="37172"/>
                    <a:pt x="1" y="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4"/>
            <p:cNvSpPr/>
            <p:nvPr/>
          </p:nvSpPr>
          <p:spPr>
            <a:xfrm>
              <a:off x="1586200" y="3381500"/>
              <a:ext cx="2786075" cy="282500"/>
            </a:xfrm>
            <a:custGeom>
              <a:rect b="b" l="l" r="r" t="t"/>
              <a:pathLst>
                <a:path extrusionOk="0" fill="none" h="11300" w="111443">
                  <a:moveTo>
                    <a:pt x="0" y="10371"/>
                  </a:moveTo>
                  <a:cubicBezTo>
                    <a:pt x="13157" y="11299"/>
                    <a:pt x="26254" y="10871"/>
                    <a:pt x="39255" y="8597"/>
                  </a:cubicBezTo>
                  <a:cubicBezTo>
                    <a:pt x="47137" y="7216"/>
                    <a:pt x="54888" y="5299"/>
                    <a:pt x="62663" y="3406"/>
                  </a:cubicBezTo>
                  <a:cubicBezTo>
                    <a:pt x="69259" y="1798"/>
                    <a:pt x="75784" y="0"/>
                    <a:pt x="82594" y="929"/>
                  </a:cubicBezTo>
                  <a:cubicBezTo>
                    <a:pt x="92726" y="2298"/>
                    <a:pt x="102263" y="5918"/>
                    <a:pt x="111443" y="1031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4"/>
            <p:cNvSpPr/>
            <p:nvPr/>
          </p:nvSpPr>
          <p:spPr>
            <a:xfrm>
              <a:off x="1586800" y="2887975"/>
              <a:ext cx="2784900" cy="406025"/>
            </a:xfrm>
            <a:custGeom>
              <a:rect b="b" l="l" r="r" t="t"/>
              <a:pathLst>
                <a:path extrusionOk="0" fill="none" h="16241" w="111396">
                  <a:moveTo>
                    <a:pt x="0" y="11550"/>
                  </a:moveTo>
                  <a:cubicBezTo>
                    <a:pt x="13335" y="14455"/>
                    <a:pt x="27170" y="16241"/>
                    <a:pt x="40684" y="13419"/>
                  </a:cubicBezTo>
                  <a:cubicBezTo>
                    <a:pt x="48078" y="11859"/>
                    <a:pt x="54829" y="8752"/>
                    <a:pt x="61627" y="5573"/>
                  </a:cubicBezTo>
                  <a:cubicBezTo>
                    <a:pt x="67271" y="2930"/>
                    <a:pt x="73033" y="560"/>
                    <a:pt x="79343" y="358"/>
                  </a:cubicBezTo>
                  <a:cubicBezTo>
                    <a:pt x="90869" y="1"/>
                    <a:pt x="101751" y="5823"/>
                    <a:pt x="111395" y="1144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4"/>
            <p:cNvSpPr/>
            <p:nvPr/>
          </p:nvSpPr>
          <p:spPr>
            <a:xfrm>
              <a:off x="1586500" y="2499850"/>
              <a:ext cx="2784600" cy="419125"/>
            </a:xfrm>
            <a:custGeom>
              <a:rect b="b" l="l" r="r" t="t"/>
              <a:pathLst>
                <a:path extrusionOk="0" fill="none" h="16765" w="111384">
                  <a:moveTo>
                    <a:pt x="0" y="8513"/>
                  </a:moveTo>
                  <a:cubicBezTo>
                    <a:pt x="11597" y="12966"/>
                    <a:pt x="23991" y="16764"/>
                    <a:pt x="36576" y="15526"/>
                  </a:cubicBezTo>
                  <a:cubicBezTo>
                    <a:pt x="43649" y="14823"/>
                    <a:pt x="49554" y="11835"/>
                    <a:pt x="55686" y="8454"/>
                  </a:cubicBezTo>
                  <a:cubicBezTo>
                    <a:pt x="61603" y="5215"/>
                    <a:pt x="67306" y="2262"/>
                    <a:pt x="74105" y="1477"/>
                  </a:cubicBezTo>
                  <a:cubicBezTo>
                    <a:pt x="86904" y="0"/>
                    <a:pt x="99572" y="3870"/>
                    <a:pt x="111383" y="8406"/>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4"/>
            <p:cNvSpPr/>
            <p:nvPr/>
          </p:nvSpPr>
          <p:spPr>
            <a:xfrm>
              <a:off x="1585900" y="2126875"/>
              <a:ext cx="2784900" cy="402150"/>
            </a:xfrm>
            <a:custGeom>
              <a:rect b="b" l="l" r="r" t="t"/>
              <a:pathLst>
                <a:path extrusionOk="0" fill="none" h="16086" w="111396">
                  <a:moveTo>
                    <a:pt x="1" y="4858"/>
                  </a:moveTo>
                  <a:cubicBezTo>
                    <a:pt x="9490" y="10395"/>
                    <a:pt x="20122" y="16086"/>
                    <a:pt x="31433" y="15967"/>
                  </a:cubicBezTo>
                  <a:cubicBezTo>
                    <a:pt x="37970" y="15907"/>
                    <a:pt x="43935" y="13479"/>
                    <a:pt x="49769" y="10740"/>
                  </a:cubicBezTo>
                  <a:cubicBezTo>
                    <a:pt x="56329" y="7668"/>
                    <a:pt x="62842" y="4656"/>
                    <a:pt x="69950" y="3072"/>
                  </a:cubicBezTo>
                  <a:cubicBezTo>
                    <a:pt x="83690" y="1"/>
                    <a:pt x="97810" y="1799"/>
                    <a:pt x="111395" y="476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4"/>
            <p:cNvSpPr/>
            <p:nvPr/>
          </p:nvSpPr>
          <p:spPr>
            <a:xfrm>
              <a:off x="1585300" y="1758075"/>
              <a:ext cx="2786100" cy="283100"/>
            </a:xfrm>
            <a:custGeom>
              <a:rect b="b" l="l" r="r" t="t"/>
              <a:pathLst>
                <a:path extrusionOk="0" fill="none" h="11324" w="111444">
                  <a:moveTo>
                    <a:pt x="1" y="1013"/>
                  </a:moveTo>
                  <a:cubicBezTo>
                    <a:pt x="8978" y="5311"/>
                    <a:pt x="18289" y="8871"/>
                    <a:pt x="28183" y="10300"/>
                  </a:cubicBezTo>
                  <a:cubicBezTo>
                    <a:pt x="35279" y="11324"/>
                    <a:pt x="41899" y="9597"/>
                    <a:pt x="48781" y="7919"/>
                  </a:cubicBezTo>
                  <a:cubicBezTo>
                    <a:pt x="56246" y="6097"/>
                    <a:pt x="63699" y="4263"/>
                    <a:pt x="71272" y="2894"/>
                  </a:cubicBezTo>
                  <a:cubicBezTo>
                    <a:pt x="84571" y="477"/>
                    <a:pt x="97965" y="1"/>
                    <a:pt x="111443" y="95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4"/>
            <p:cNvSpPr/>
            <p:nvPr/>
          </p:nvSpPr>
          <p:spPr>
            <a:xfrm>
              <a:off x="3648950" y="1317850"/>
              <a:ext cx="282500" cy="2786075"/>
            </a:xfrm>
            <a:custGeom>
              <a:rect b="b" l="l" r="r" t="t"/>
              <a:pathLst>
                <a:path extrusionOk="0" fill="none" h="111443" w="11300">
                  <a:moveTo>
                    <a:pt x="10312" y="1"/>
                  </a:moveTo>
                  <a:cubicBezTo>
                    <a:pt x="5918" y="9180"/>
                    <a:pt x="2299" y="18717"/>
                    <a:pt x="929" y="28849"/>
                  </a:cubicBezTo>
                  <a:cubicBezTo>
                    <a:pt x="1" y="35660"/>
                    <a:pt x="1799" y="42184"/>
                    <a:pt x="3406" y="48780"/>
                  </a:cubicBezTo>
                  <a:cubicBezTo>
                    <a:pt x="5299" y="56555"/>
                    <a:pt x="7216" y="64306"/>
                    <a:pt x="8597" y="72188"/>
                  </a:cubicBezTo>
                  <a:cubicBezTo>
                    <a:pt x="10871" y="85190"/>
                    <a:pt x="11300" y="98286"/>
                    <a:pt x="10371" y="11144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4"/>
            <p:cNvSpPr/>
            <p:nvPr/>
          </p:nvSpPr>
          <p:spPr>
            <a:xfrm>
              <a:off x="3155450" y="1318450"/>
              <a:ext cx="406025" cy="2784875"/>
            </a:xfrm>
            <a:custGeom>
              <a:rect b="b" l="l" r="r" t="t"/>
              <a:pathLst>
                <a:path extrusionOk="0" fill="none" h="111395" w="16241">
                  <a:moveTo>
                    <a:pt x="11442" y="0"/>
                  </a:moveTo>
                  <a:cubicBezTo>
                    <a:pt x="5822" y="9644"/>
                    <a:pt x="0" y="20527"/>
                    <a:pt x="357" y="32052"/>
                  </a:cubicBezTo>
                  <a:cubicBezTo>
                    <a:pt x="560" y="38362"/>
                    <a:pt x="2929" y="44125"/>
                    <a:pt x="5572" y="49768"/>
                  </a:cubicBezTo>
                  <a:cubicBezTo>
                    <a:pt x="8751" y="56567"/>
                    <a:pt x="11859" y="63318"/>
                    <a:pt x="13407" y="70711"/>
                  </a:cubicBezTo>
                  <a:cubicBezTo>
                    <a:pt x="16240" y="84225"/>
                    <a:pt x="14454" y="98060"/>
                    <a:pt x="11549" y="11139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4"/>
            <p:cNvSpPr/>
            <p:nvPr/>
          </p:nvSpPr>
          <p:spPr>
            <a:xfrm>
              <a:off x="2767300" y="1319050"/>
              <a:ext cx="419125" cy="2784575"/>
            </a:xfrm>
            <a:custGeom>
              <a:rect b="b" l="l" r="r" t="t"/>
              <a:pathLst>
                <a:path extrusionOk="0" fill="none" h="111383" w="16765">
                  <a:moveTo>
                    <a:pt x="8406" y="0"/>
                  </a:moveTo>
                  <a:cubicBezTo>
                    <a:pt x="3870" y="11811"/>
                    <a:pt x="0" y="24479"/>
                    <a:pt x="1477" y="37279"/>
                  </a:cubicBezTo>
                  <a:cubicBezTo>
                    <a:pt x="2263" y="44077"/>
                    <a:pt x="5215" y="49780"/>
                    <a:pt x="8454" y="55686"/>
                  </a:cubicBezTo>
                  <a:cubicBezTo>
                    <a:pt x="11835" y="61829"/>
                    <a:pt x="14824" y="67735"/>
                    <a:pt x="15526" y="74807"/>
                  </a:cubicBezTo>
                  <a:cubicBezTo>
                    <a:pt x="16764" y="87380"/>
                    <a:pt x="12966" y="99786"/>
                    <a:pt x="8513" y="11138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4"/>
            <p:cNvSpPr/>
            <p:nvPr/>
          </p:nvSpPr>
          <p:spPr>
            <a:xfrm>
              <a:off x="2394325" y="1319350"/>
              <a:ext cx="402175" cy="2784875"/>
            </a:xfrm>
            <a:custGeom>
              <a:rect b="b" l="l" r="r" t="t"/>
              <a:pathLst>
                <a:path extrusionOk="0" fill="none" h="111395" w="16087">
                  <a:moveTo>
                    <a:pt x="4763" y="0"/>
                  </a:moveTo>
                  <a:cubicBezTo>
                    <a:pt x="1799" y="13585"/>
                    <a:pt x="1" y="27706"/>
                    <a:pt x="3073" y="41446"/>
                  </a:cubicBezTo>
                  <a:cubicBezTo>
                    <a:pt x="4656" y="48554"/>
                    <a:pt x="7669" y="55066"/>
                    <a:pt x="10740" y="61627"/>
                  </a:cubicBezTo>
                  <a:cubicBezTo>
                    <a:pt x="13479" y="67461"/>
                    <a:pt x="15908" y="73426"/>
                    <a:pt x="15967" y="79962"/>
                  </a:cubicBezTo>
                  <a:cubicBezTo>
                    <a:pt x="16086" y="91273"/>
                    <a:pt x="10395" y="101905"/>
                    <a:pt x="4859" y="111395"/>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4"/>
            <p:cNvSpPr/>
            <p:nvPr/>
          </p:nvSpPr>
          <p:spPr>
            <a:xfrm>
              <a:off x="2025550" y="1318750"/>
              <a:ext cx="283075" cy="2786075"/>
            </a:xfrm>
            <a:custGeom>
              <a:rect b="b" l="l" r="r" t="t"/>
              <a:pathLst>
                <a:path extrusionOk="0" fill="none" h="111443" w="11323">
                  <a:moveTo>
                    <a:pt x="953" y="0"/>
                  </a:moveTo>
                  <a:cubicBezTo>
                    <a:pt x="0" y="13478"/>
                    <a:pt x="476" y="26873"/>
                    <a:pt x="2893" y="40172"/>
                  </a:cubicBezTo>
                  <a:cubicBezTo>
                    <a:pt x="4262" y="47744"/>
                    <a:pt x="6096" y="55198"/>
                    <a:pt x="7918" y="62663"/>
                  </a:cubicBezTo>
                  <a:cubicBezTo>
                    <a:pt x="9596" y="69545"/>
                    <a:pt x="11323" y="76164"/>
                    <a:pt x="10299" y="83249"/>
                  </a:cubicBezTo>
                  <a:cubicBezTo>
                    <a:pt x="8870" y="93155"/>
                    <a:pt x="5310" y="102465"/>
                    <a:pt x="1012" y="11144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74"/>
          <p:cNvGrpSpPr/>
          <p:nvPr/>
        </p:nvGrpSpPr>
        <p:grpSpPr>
          <a:xfrm>
            <a:off x="3821814" y="2371980"/>
            <a:ext cx="1869069" cy="2233486"/>
            <a:chOff x="1585000" y="1045800"/>
            <a:chExt cx="2787575" cy="3331075"/>
          </a:xfrm>
        </p:grpSpPr>
        <p:sp>
          <p:nvSpPr>
            <p:cNvPr id="1960" name="Google Shape;1960;p74"/>
            <p:cNvSpPr/>
            <p:nvPr/>
          </p:nvSpPr>
          <p:spPr>
            <a:xfrm>
              <a:off x="1585000" y="1045800"/>
              <a:ext cx="2787575" cy="3331075"/>
            </a:xfrm>
            <a:custGeom>
              <a:rect b="b" l="l" r="r" t="t"/>
              <a:pathLst>
                <a:path extrusionOk="0" fill="none" h="133243" w="111503">
                  <a:moveTo>
                    <a:pt x="1" y="10799"/>
                  </a:moveTo>
                  <a:cubicBezTo>
                    <a:pt x="8561" y="3525"/>
                    <a:pt x="18360" y="0"/>
                    <a:pt x="29588" y="1703"/>
                  </a:cubicBezTo>
                  <a:cubicBezTo>
                    <a:pt x="38768" y="3096"/>
                    <a:pt x="47340" y="7096"/>
                    <a:pt x="55746" y="10871"/>
                  </a:cubicBezTo>
                  <a:cubicBezTo>
                    <a:pt x="63925" y="14538"/>
                    <a:pt x="72248" y="18431"/>
                    <a:pt x="81154" y="19919"/>
                  </a:cubicBezTo>
                  <a:cubicBezTo>
                    <a:pt x="92643" y="21848"/>
                    <a:pt x="102704" y="18431"/>
                    <a:pt x="111503" y="10942"/>
                  </a:cubicBezTo>
                  <a:lnTo>
                    <a:pt x="111503" y="122301"/>
                  </a:lnTo>
                  <a:cubicBezTo>
                    <a:pt x="102704" y="114812"/>
                    <a:pt x="92643" y="111395"/>
                    <a:pt x="81154" y="113324"/>
                  </a:cubicBezTo>
                  <a:cubicBezTo>
                    <a:pt x="72248" y="114812"/>
                    <a:pt x="63925" y="118705"/>
                    <a:pt x="55746" y="122372"/>
                  </a:cubicBezTo>
                  <a:cubicBezTo>
                    <a:pt x="47340" y="126147"/>
                    <a:pt x="38768" y="130135"/>
                    <a:pt x="29588" y="131540"/>
                  </a:cubicBezTo>
                  <a:cubicBezTo>
                    <a:pt x="18360" y="133243"/>
                    <a:pt x="8561" y="129719"/>
                    <a:pt x="1" y="122444"/>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4"/>
            <p:cNvSpPr/>
            <p:nvPr/>
          </p:nvSpPr>
          <p:spPr>
            <a:xfrm>
              <a:off x="1585000" y="3382700"/>
              <a:ext cx="2787575" cy="515550"/>
            </a:xfrm>
            <a:custGeom>
              <a:rect b="b" l="l" r="r" t="t"/>
              <a:pathLst>
                <a:path extrusionOk="0" fill="none" h="20622" w="111503">
                  <a:moveTo>
                    <a:pt x="1" y="10358"/>
                  </a:moveTo>
                  <a:cubicBezTo>
                    <a:pt x="18146" y="20622"/>
                    <a:pt x="36982" y="15919"/>
                    <a:pt x="55746" y="10311"/>
                  </a:cubicBezTo>
                  <a:cubicBezTo>
                    <a:pt x="74522" y="4703"/>
                    <a:pt x="93346" y="0"/>
                    <a:pt x="111503" y="10263"/>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4"/>
            <p:cNvSpPr/>
            <p:nvPr/>
          </p:nvSpPr>
          <p:spPr>
            <a:xfrm>
              <a:off x="1585000" y="2914175"/>
              <a:ext cx="2787575" cy="523600"/>
            </a:xfrm>
            <a:custGeom>
              <a:rect b="b" l="l" r="r" t="t"/>
              <a:pathLst>
                <a:path extrusionOk="0" fill="none" h="20944" w="111503">
                  <a:moveTo>
                    <a:pt x="1" y="10490"/>
                  </a:moveTo>
                  <a:cubicBezTo>
                    <a:pt x="37041" y="20944"/>
                    <a:pt x="74462" y="1"/>
                    <a:pt x="111503" y="10442"/>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4"/>
            <p:cNvSpPr/>
            <p:nvPr/>
          </p:nvSpPr>
          <p:spPr>
            <a:xfrm>
              <a:off x="1585000" y="2711175"/>
              <a:ext cx="2787575" cy="25"/>
            </a:xfrm>
            <a:custGeom>
              <a:rect b="b" l="l" r="r" t="t"/>
              <a:pathLst>
                <a:path extrusionOk="0" fill="none" h="1" w="111503">
                  <a:moveTo>
                    <a:pt x="1" y="1"/>
                  </a:moveTo>
                  <a:cubicBezTo>
                    <a:pt x="37172" y="1"/>
                    <a:pt x="74332" y="1"/>
                    <a:pt x="111503" y="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4"/>
            <p:cNvSpPr/>
            <p:nvPr/>
          </p:nvSpPr>
          <p:spPr>
            <a:xfrm>
              <a:off x="1585000" y="1984900"/>
              <a:ext cx="2787575" cy="523600"/>
            </a:xfrm>
            <a:custGeom>
              <a:rect b="b" l="l" r="r" t="t"/>
              <a:pathLst>
                <a:path extrusionOk="0" fill="none" h="20944" w="111503">
                  <a:moveTo>
                    <a:pt x="1" y="10454"/>
                  </a:moveTo>
                  <a:cubicBezTo>
                    <a:pt x="37041" y="0"/>
                    <a:pt x="74462" y="20943"/>
                    <a:pt x="111503" y="10502"/>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4"/>
            <p:cNvSpPr/>
            <p:nvPr/>
          </p:nvSpPr>
          <p:spPr>
            <a:xfrm>
              <a:off x="1585000" y="1524425"/>
              <a:ext cx="2787575" cy="515575"/>
            </a:xfrm>
            <a:custGeom>
              <a:rect b="b" l="l" r="r" t="t"/>
              <a:pathLst>
                <a:path extrusionOk="0" fill="none" h="20623" w="111503">
                  <a:moveTo>
                    <a:pt x="1" y="10264"/>
                  </a:moveTo>
                  <a:cubicBezTo>
                    <a:pt x="18146" y="0"/>
                    <a:pt x="36982" y="4703"/>
                    <a:pt x="55746" y="10311"/>
                  </a:cubicBezTo>
                  <a:cubicBezTo>
                    <a:pt x="74522" y="15919"/>
                    <a:pt x="93346" y="20622"/>
                    <a:pt x="111503" y="10359"/>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4"/>
            <p:cNvSpPr/>
            <p:nvPr/>
          </p:nvSpPr>
          <p:spPr>
            <a:xfrm>
              <a:off x="3907925" y="1550025"/>
              <a:ext cx="25" cy="2322625"/>
            </a:xfrm>
            <a:custGeom>
              <a:rect b="b" l="l" r="r" t="t"/>
              <a:pathLst>
                <a:path extrusionOk="0" fill="none" h="92905" w="1">
                  <a:moveTo>
                    <a:pt x="0" y="0"/>
                  </a:moveTo>
                  <a:lnTo>
                    <a:pt x="0" y="92905"/>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4"/>
            <p:cNvSpPr/>
            <p:nvPr/>
          </p:nvSpPr>
          <p:spPr>
            <a:xfrm>
              <a:off x="3443275" y="1503300"/>
              <a:ext cx="25" cy="2416075"/>
            </a:xfrm>
            <a:custGeom>
              <a:rect b="b" l="l" r="r" t="t"/>
              <a:pathLst>
                <a:path extrusionOk="0" fill="none" h="96643" w="1">
                  <a:moveTo>
                    <a:pt x="1" y="0"/>
                  </a:moveTo>
                  <a:lnTo>
                    <a:pt x="1" y="96643"/>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4"/>
            <p:cNvSpPr/>
            <p:nvPr/>
          </p:nvSpPr>
          <p:spPr>
            <a:xfrm>
              <a:off x="2978625" y="1317550"/>
              <a:ext cx="25" cy="2787575"/>
            </a:xfrm>
            <a:custGeom>
              <a:rect b="b" l="l" r="r" t="t"/>
              <a:pathLst>
                <a:path extrusionOk="0" fill="none" h="111503" w="1">
                  <a:moveTo>
                    <a:pt x="1" y="1"/>
                  </a:moveTo>
                  <a:lnTo>
                    <a:pt x="1" y="111502"/>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4"/>
            <p:cNvSpPr/>
            <p:nvPr/>
          </p:nvSpPr>
          <p:spPr>
            <a:xfrm>
              <a:off x="2514300" y="1131825"/>
              <a:ext cx="25" cy="3158750"/>
            </a:xfrm>
            <a:custGeom>
              <a:rect b="b" l="l" r="r" t="t"/>
              <a:pathLst>
                <a:path extrusionOk="0" fill="none" h="126350" w="1">
                  <a:moveTo>
                    <a:pt x="0" y="0"/>
                  </a:moveTo>
                  <a:lnTo>
                    <a:pt x="0" y="126349"/>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4"/>
            <p:cNvSpPr/>
            <p:nvPr/>
          </p:nvSpPr>
          <p:spPr>
            <a:xfrm>
              <a:off x="2049650" y="1085075"/>
              <a:ext cx="25" cy="3252525"/>
            </a:xfrm>
            <a:custGeom>
              <a:rect b="b" l="l" r="r" t="t"/>
              <a:pathLst>
                <a:path extrusionOk="0" fill="none" h="130101" w="1">
                  <a:moveTo>
                    <a:pt x="0" y="1"/>
                  </a:moveTo>
                  <a:lnTo>
                    <a:pt x="0" y="130100"/>
                  </a:ln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75"/>
          <p:cNvSpPr txBox="1"/>
          <p:nvPr>
            <p:ph type="title"/>
          </p:nvPr>
        </p:nvSpPr>
        <p:spPr>
          <a:xfrm>
            <a:off x="1978700" y="643275"/>
            <a:ext cx="35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RESSOURCES </a:t>
            </a:r>
            <a:endParaRPr/>
          </a:p>
        </p:txBody>
      </p:sp>
      <p:sp>
        <p:nvSpPr>
          <p:cNvPr id="1976" name="Google Shape;1976;p75"/>
          <p:cNvSpPr txBox="1"/>
          <p:nvPr>
            <p:ph idx="1" type="subTitle"/>
          </p:nvPr>
        </p:nvSpPr>
        <p:spPr>
          <a:xfrm>
            <a:off x="1978700" y="1499500"/>
            <a:ext cx="5392500" cy="28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Arimo"/>
                <a:ea typeface="Arimo"/>
                <a:cs typeface="Arimo"/>
                <a:sym typeface="Arimo"/>
              </a:rPr>
              <a:t>Vector:</a:t>
            </a:r>
            <a:endParaRPr b="1" sz="2200">
              <a:latin typeface="Arimo"/>
              <a:ea typeface="Arimo"/>
              <a:cs typeface="Arimo"/>
              <a:sym typeface="Arimo"/>
            </a:endParaRPr>
          </a:p>
          <a:p>
            <a:pPr indent="-330200" lvl="0" marL="457200" rtl="0" algn="l">
              <a:spcBef>
                <a:spcPts val="1200"/>
              </a:spcBef>
              <a:spcAft>
                <a:spcPts val="0"/>
              </a:spcAft>
              <a:buSzPts val="1600"/>
              <a:buChar char="●"/>
            </a:pPr>
            <a:r>
              <a:rPr lang="en">
                <a:solidFill>
                  <a:schemeClr val="hlink"/>
                </a:solidFill>
                <a:uFill>
                  <a:noFill/>
                </a:uFill>
                <a:hlinkClick r:id="rId3"/>
              </a:rPr>
              <a:t>Linear vintage vaporwave background</a:t>
            </a:r>
            <a:endParaRPr/>
          </a:p>
          <a:p>
            <a:pPr indent="0" lvl="0" marL="0" rtl="0" algn="l">
              <a:spcBef>
                <a:spcPts val="1200"/>
              </a:spcBef>
              <a:spcAft>
                <a:spcPts val="0"/>
              </a:spcAft>
              <a:buNone/>
            </a:pPr>
            <a:r>
              <a:rPr b="1" lang="en" sz="2200">
                <a:latin typeface="Arimo"/>
                <a:ea typeface="Arimo"/>
                <a:cs typeface="Arimo"/>
                <a:sym typeface="Arimo"/>
              </a:rPr>
              <a:t>Photo</a:t>
            </a:r>
            <a:r>
              <a:rPr b="1" lang="en" sz="2200">
                <a:latin typeface="Arimo"/>
                <a:ea typeface="Arimo"/>
                <a:cs typeface="Arimo"/>
                <a:sym typeface="Arimo"/>
              </a:rPr>
              <a:t>:</a:t>
            </a:r>
            <a:endParaRPr b="1" sz="2200">
              <a:latin typeface="Arimo"/>
              <a:ea typeface="Arimo"/>
              <a:cs typeface="Arimo"/>
              <a:sym typeface="Arimo"/>
            </a:endParaRPr>
          </a:p>
          <a:p>
            <a:pPr indent="-330200" lvl="0" marL="457200" rtl="0" algn="l">
              <a:spcBef>
                <a:spcPts val="1200"/>
              </a:spcBef>
              <a:spcAft>
                <a:spcPts val="0"/>
              </a:spcAft>
              <a:buClr>
                <a:schemeClr val="lt2"/>
              </a:buClr>
              <a:buSzPts val="1600"/>
              <a:buChar char="●"/>
            </a:pPr>
            <a:r>
              <a:rPr lang="en">
                <a:solidFill>
                  <a:schemeClr val="hlink"/>
                </a:solidFill>
                <a:uFill>
                  <a:noFill/>
                </a:uFill>
                <a:hlinkClick r:id="rId4"/>
              </a:rPr>
              <a:t>Top view red cup coffee with copy space</a:t>
            </a:r>
            <a:endParaRPr/>
          </a:p>
          <a:p>
            <a:pPr indent="-330200" lvl="0" marL="457200" rtl="0" algn="l">
              <a:spcBef>
                <a:spcPts val="0"/>
              </a:spcBef>
              <a:spcAft>
                <a:spcPts val="0"/>
              </a:spcAft>
              <a:buSzPts val="1600"/>
              <a:buChar char="●"/>
            </a:pPr>
            <a:r>
              <a:rPr lang="en">
                <a:solidFill>
                  <a:schemeClr val="hlink"/>
                </a:solidFill>
                <a:uFill>
                  <a:noFill/>
                </a:uFill>
                <a:hlinkClick r:id="rId5"/>
              </a:rPr>
              <a:t>Business woman working laptop while having coffee steps</a:t>
            </a:r>
            <a:endParaRPr/>
          </a:p>
          <a:p>
            <a:pPr indent="-330200" lvl="0" marL="457200" rtl="0" algn="l">
              <a:spcBef>
                <a:spcPts val="0"/>
              </a:spcBef>
              <a:spcAft>
                <a:spcPts val="0"/>
              </a:spcAft>
              <a:buSzPts val="1600"/>
              <a:buChar char="●"/>
            </a:pPr>
            <a:r>
              <a:rPr lang="en">
                <a:solidFill>
                  <a:schemeClr val="hlink"/>
                </a:solidFill>
                <a:uFill>
                  <a:noFill/>
                </a:uFill>
                <a:hlinkClick r:id="rId6"/>
              </a:rPr>
              <a:t>Top view office desk with growth chart coffee with glasses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80" name="Shape 1980"/>
        <p:cNvGrpSpPr/>
        <p:nvPr/>
      </p:nvGrpSpPr>
      <p:grpSpPr>
        <a:xfrm>
          <a:off x="0" y="0"/>
          <a:ext cx="0" cy="0"/>
          <a:chOff x="0" y="0"/>
          <a:chExt cx="0" cy="0"/>
        </a:xfrm>
      </p:grpSpPr>
      <p:sp>
        <p:nvSpPr>
          <p:cNvPr id="1981" name="Google Shape;1981;p76"/>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982" name="Google Shape;1982;p76"/>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983" name="Google Shape;1983;p7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87" name="Shape 1987"/>
        <p:cNvGrpSpPr/>
        <p:nvPr/>
      </p:nvGrpSpPr>
      <p:grpSpPr>
        <a:xfrm>
          <a:off x="0" y="0"/>
          <a:ext cx="0" cy="0"/>
          <a:chOff x="0" y="0"/>
          <a:chExt cx="0" cy="0"/>
        </a:xfrm>
      </p:grpSpPr>
      <p:sp>
        <p:nvSpPr>
          <p:cNvPr id="1988" name="Google Shape;1988;p77"/>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989" name="Google Shape;1989;p77"/>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990" name="Google Shape;1990;p77"/>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94" name="Shape 1994"/>
        <p:cNvGrpSpPr/>
        <p:nvPr/>
      </p:nvGrpSpPr>
      <p:grpSpPr>
        <a:xfrm>
          <a:off x="0" y="0"/>
          <a:ext cx="0" cy="0"/>
          <a:chOff x="0" y="0"/>
          <a:chExt cx="0" cy="0"/>
        </a:xfrm>
      </p:grpSpPr>
      <p:sp>
        <p:nvSpPr>
          <p:cNvPr id="1995" name="Google Shape;1995;p78"/>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96" name="Google Shape;1996;p78"/>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97" name="Google Shape;1997;p78"/>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Arimo</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https://fonts.google.com/specimen/Arimo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Hind</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https://fonts.google.com/specimen/Hind</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998" name="Google Shape;1998;p78"/>
          <p:cNvGrpSpPr/>
          <p:nvPr/>
        </p:nvGrpSpPr>
        <p:grpSpPr>
          <a:xfrm>
            <a:off x="3114463" y="3295878"/>
            <a:ext cx="2915050" cy="754200"/>
            <a:chOff x="2052655" y="3498875"/>
            <a:chExt cx="2915050" cy="754200"/>
          </a:xfrm>
        </p:grpSpPr>
        <p:sp>
          <p:nvSpPr>
            <p:cNvPr id="1999" name="Google Shape;1999;p78"/>
            <p:cNvSpPr/>
            <p:nvPr/>
          </p:nvSpPr>
          <p:spPr>
            <a:xfrm>
              <a:off x="3114480" y="3498875"/>
              <a:ext cx="791400" cy="754200"/>
            </a:xfrm>
            <a:prstGeom prst="roundRect">
              <a:avLst>
                <a:gd fmla="val 16667" name="adj"/>
              </a:avLst>
            </a:prstGeom>
            <a:solidFill>
              <a:srgbClr val="FFFF2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8"/>
            <p:cNvSpPr/>
            <p:nvPr/>
          </p:nvSpPr>
          <p:spPr>
            <a:xfrm>
              <a:off x="4176300" y="3498875"/>
              <a:ext cx="791400" cy="754200"/>
            </a:xfrm>
            <a:prstGeom prst="roundRect">
              <a:avLst>
                <a:gd fmla="val 16667"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8"/>
            <p:cNvSpPr/>
            <p:nvPr/>
          </p:nvSpPr>
          <p:spPr>
            <a:xfrm>
              <a:off x="2052655"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8"/>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#ffff24</a:t>
              </a:r>
              <a:endParaRPr sz="1000">
                <a:solidFill>
                  <a:schemeClr val="dk1"/>
                </a:solidFill>
              </a:endParaRPr>
            </a:p>
          </p:txBody>
        </p:sp>
        <p:sp>
          <p:nvSpPr>
            <p:cNvPr id="2003" name="Google Shape;2003;p78"/>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#666666</a:t>
              </a:r>
              <a:endParaRPr sz="1000">
                <a:solidFill>
                  <a:srgbClr val="FFFFFF"/>
                </a:solidFill>
              </a:endParaRPr>
            </a:p>
          </p:txBody>
        </p:sp>
        <p:sp>
          <p:nvSpPr>
            <p:cNvPr id="2004" name="Google Shape;2004;p78"/>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08" name="Shape 2008"/>
        <p:cNvGrpSpPr/>
        <p:nvPr/>
      </p:nvGrpSpPr>
      <p:grpSpPr>
        <a:xfrm>
          <a:off x="0" y="0"/>
          <a:ext cx="0" cy="0"/>
          <a:chOff x="0" y="0"/>
          <a:chExt cx="0" cy="0"/>
        </a:xfrm>
      </p:grpSpPr>
      <p:sp>
        <p:nvSpPr>
          <p:cNvPr id="2009" name="Google Shape;2009;p79"/>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010" name="Google Shape;2010;p79"/>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011" name="Google Shape;2011;p7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012" name="Google Shape;2012;p79">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013" name="Google Shape;2013;p79">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014" name="Google Shape;2014;p79">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015" name="Google Shape;2015;p79">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016" name="Google Shape;2016;p79"/>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017" name="Google Shape;2017;p79"/>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018" name="Google Shape;2018;p79"/>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019" name="Google Shape;2019;p79"/>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020" name="Google Shape;2020;p79">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24" name="Shape 2024"/>
        <p:cNvGrpSpPr/>
        <p:nvPr/>
      </p:nvGrpSpPr>
      <p:grpSpPr>
        <a:xfrm>
          <a:off x="0" y="0"/>
          <a:ext cx="0" cy="0"/>
          <a:chOff x="0" y="0"/>
          <a:chExt cx="0" cy="0"/>
        </a:xfrm>
      </p:grpSpPr>
      <p:sp>
        <p:nvSpPr>
          <p:cNvPr id="2025" name="Google Shape;2025;p80"/>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026" name="Google Shape;2026;p80"/>
          <p:cNvGrpSpPr/>
          <p:nvPr/>
        </p:nvGrpSpPr>
        <p:grpSpPr>
          <a:xfrm>
            <a:off x="5082708" y="3095784"/>
            <a:ext cx="442841" cy="514271"/>
            <a:chOff x="4727025" y="1332775"/>
            <a:chExt cx="59900" cy="69625"/>
          </a:xfrm>
        </p:grpSpPr>
        <p:sp>
          <p:nvSpPr>
            <p:cNvPr id="2027" name="Google Shape;2027;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80"/>
          <p:cNvGrpSpPr/>
          <p:nvPr/>
        </p:nvGrpSpPr>
        <p:grpSpPr>
          <a:xfrm>
            <a:off x="5758025" y="2343272"/>
            <a:ext cx="500909" cy="500899"/>
            <a:chOff x="4820425" y="1329900"/>
            <a:chExt cx="70175" cy="70350"/>
          </a:xfrm>
        </p:grpSpPr>
        <p:sp>
          <p:nvSpPr>
            <p:cNvPr id="2030" name="Google Shape;2030;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80"/>
          <p:cNvGrpSpPr/>
          <p:nvPr/>
        </p:nvGrpSpPr>
        <p:grpSpPr>
          <a:xfrm>
            <a:off x="6410648" y="2355062"/>
            <a:ext cx="538135" cy="493119"/>
            <a:chOff x="4903200" y="1331525"/>
            <a:chExt cx="73575" cy="67425"/>
          </a:xfrm>
        </p:grpSpPr>
        <p:sp>
          <p:nvSpPr>
            <p:cNvPr id="2035" name="Google Shape;2035;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36" name="Google Shape;2036;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80"/>
          <p:cNvGrpSpPr/>
          <p:nvPr/>
        </p:nvGrpSpPr>
        <p:grpSpPr>
          <a:xfrm>
            <a:off x="5670599" y="3097040"/>
            <a:ext cx="544563" cy="511895"/>
            <a:chOff x="4815575" y="1416800"/>
            <a:chExt cx="73750" cy="71400"/>
          </a:xfrm>
        </p:grpSpPr>
        <p:sp>
          <p:nvSpPr>
            <p:cNvPr id="2038" name="Google Shape;2038;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80"/>
          <p:cNvGrpSpPr/>
          <p:nvPr/>
        </p:nvGrpSpPr>
        <p:grpSpPr>
          <a:xfrm>
            <a:off x="6367224" y="3096746"/>
            <a:ext cx="602914" cy="512477"/>
            <a:chOff x="4902475" y="1418875"/>
            <a:chExt cx="74500" cy="63775"/>
          </a:xfrm>
        </p:grpSpPr>
        <p:sp>
          <p:nvSpPr>
            <p:cNvPr id="2042" name="Google Shape;2042;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80"/>
          <p:cNvGrpSpPr/>
          <p:nvPr/>
        </p:nvGrpSpPr>
        <p:grpSpPr>
          <a:xfrm>
            <a:off x="5783096" y="3835985"/>
            <a:ext cx="515391" cy="525699"/>
            <a:chOff x="4818100" y="1507675"/>
            <a:chExt cx="71225" cy="71625"/>
          </a:xfrm>
        </p:grpSpPr>
        <p:sp>
          <p:nvSpPr>
            <p:cNvPr id="2045" name="Google Shape;2045;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80"/>
          <p:cNvGrpSpPr/>
          <p:nvPr/>
        </p:nvGrpSpPr>
        <p:grpSpPr>
          <a:xfrm>
            <a:off x="5121199" y="3857517"/>
            <a:ext cx="522956" cy="489869"/>
            <a:chOff x="4721450" y="1509475"/>
            <a:chExt cx="79350" cy="74325"/>
          </a:xfrm>
        </p:grpSpPr>
        <p:sp>
          <p:nvSpPr>
            <p:cNvPr id="2050" name="Google Shape;2050;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80"/>
          <p:cNvGrpSpPr/>
          <p:nvPr/>
        </p:nvGrpSpPr>
        <p:grpSpPr>
          <a:xfrm>
            <a:off x="6444441" y="3837269"/>
            <a:ext cx="525704" cy="535436"/>
            <a:chOff x="4906800" y="1507500"/>
            <a:chExt cx="70350" cy="71075"/>
          </a:xfrm>
        </p:grpSpPr>
        <p:sp>
          <p:nvSpPr>
            <p:cNvPr id="2055" name="Google Shape;2055;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80"/>
          <p:cNvGrpSpPr/>
          <p:nvPr/>
        </p:nvGrpSpPr>
        <p:grpSpPr>
          <a:xfrm>
            <a:off x="4477263" y="2343250"/>
            <a:ext cx="508054" cy="508095"/>
            <a:chOff x="3736598" y="2170606"/>
            <a:chExt cx="404889" cy="404889"/>
          </a:xfrm>
        </p:grpSpPr>
        <p:sp>
          <p:nvSpPr>
            <p:cNvPr id="2061" name="Google Shape;2061;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80"/>
          <p:cNvGrpSpPr/>
          <p:nvPr/>
        </p:nvGrpSpPr>
        <p:grpSpPr>
          <a:xfrm>
            <a:off x="3765303" y="2343345"/>
            <a:ext cx="575790" cy="507904"/>
            <a:chOff x="3161917" y="2170682"/>
            <a:chExt cx="458870" cy="404737"/>
          </a:xfrm>
        </p:grpSpPr>
        <p:sp>
          <p:nvSpPr>
            <p:cNvPr id="2066" name="Google Shape;2066;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67" name="Google Shape;2067;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80"/>
          <p:cNvGrpSpPr/>
          <p:nvPr/>
        </p:nvGrpSpPr>
        <p:grpSpPr>
          <a:xfrm>
            <a:off x="3792833" y="3103717"/>
            <a:ext cx="520730" cy="498567"/>
            <a:chOff x="3179914" y="2889488"/>
            <a:chExt cx="422876" cy="404911"/>
          </a:xfrm>
        </p:grpSpPr>
        <p:sp>
          <p:nvSpPr>
            <p:cNvPr id="2070" name="Google Shape;2070;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80"/>
          <p:cNvGrpSpPr/>
          <p:nvPr/>
        </p:nvGrpSpPr>
        <p:grpSpPr>
          <a:xfrm>
            <a:off x="4421513" y="3103677"/>
            <a:ext cx="516145" cy="498648"/>
            <a:chOff x="3729467" y="2889422"/>
            <a:chExt cx="419153" cy="404977"/>
          </a:xfrm>
        </p:grpSpPr>
        <p:sp>
          <p:nvSpPr>
            <p:cNvPr id="2077" name="Google Shape;2077;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4" name="Google Shape;2084;p8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8" name="Google Shape;2088;p80"/>
          <p:cNvGrpSpPr/>
          <p:nvPr/>
        </p:nvGrpSpPr>
        <p:grpSpPr>
          <a:xfrm>
            <a:off x="7141841" y="2550562"/>
            <a:ext cx="166473" cy="141497"/>
            <a:chOff x="4660325" y="1866850"/>
            <a:chExt cx="68350" cy="58100"/>
          </a:xfrm>
        </p:grpSpPr>
        <p:sp>
          <p:nvSpPr>
            <p:cNvPr id="2089" name="Google Shape;2089;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80"/>
          <p:cNvGrpSpPr/>
          <p:nvPr/>
        </p:nvGrpSpPr>
        <p:grpSpPr>
          <a:xfrm>
            <a:off x="7451186" y="2576286"/>
            <a:ext cx="162515" cy="90049"/>
            <a:chOff x="4791775" y="1877500"/>
            <a:chExt cx="66725" cy="36975"/>
          </a:xfrm>
        </p:grpSpPr>
        <p:sp>
          <p:nvSpPr>
            <p:cNvPr id="2092" name="Google Shape;2092;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80"/>
          <p:cNvGrpSpPr/>
          <p:nvPr/>
        </p:nvGrpSpPr>
        <p:grpSpPr>
          <a:xfrm>
            <a:off x="7772899" y="2576286"/>
            <a:ext cx="144979" cy="90049"/>
            <a:chOff x="4923925" y="1877500"/>
            <a:chExt cx="59525" cy="36975"/>
          </a:xfrm>
        </p:grpSpPr>
        <p:sp>
          <p:nvSpPr>
            <p:cNvPr id="2095" name="Google Shape;2095;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80"/>
          <p:cNvGrpSpPr/>
          <p:nvPr/>
        </p:nvGrpSpPr>
        <p:grpSpPr>
          <a:xfrm>
            <a:off x="8067390" y="2558477"/>
            <a:ext cx="141447" cy="125667"/>
            <a:chOff x="5058450" y="1870100"/>
            <a:chExt cx="58075" cy="51600"/>
          </a:xfrm>
        </p:grpSpPr>
        <p:sp>
          <p:nvSpPr>
            <p:cNvPr id="2098" name="Google Shape;2098;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80"/>
          <p:cNvGrpSpPr/>
          <p:nvPr/>
        </p:nvGrpSpPr>
        <p:grpSpPr>
          <a:xfrm>
            <a:off x="7481905" y="2980885"/>
            <a:ext cx="101077" cy="107645"/>
            <a:chOff x="4811425" y="2065025"/>
            <a:chExt cx="41500" cy="44200"/>
          </a:xfrm>
        </p:grpSpPr>
        <p:sp>
          <p:nvSpPr>
            <p:cNvPr id="2101" name="Google Shape;2101;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80"/>
          <p:cNvGrpSpPr/>
          <p:nvPr/>
        </p:nvGrpSpPr>
        <p:grpSpPr>
          <a:xfrm>
            <a:off x="7774342" y="2981098"/>
            <a:ext cx="120867" cy="107218"/>
            <a:chOff x="4929875" y="2065025"/>
            <a:chExt cx="49625" cy="44025"/>
          </a:xfrm>
        </p:grpSpPr>
        <p:sp>
          <p:nvSpPr>
            <p:cNvPr id="2104" name="Google Shape;2104;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6" name="Google Shape;2106;p80"/>
          <p:cNvGrpSpPr/>
          <p:nvPr/>
        </p:nvGrpSpPr>
        <p:grpSpPr>
          <a:xfrm>
            <a:off x="8103011" y="2984112"/>
            <a:ext cx="70206" cy="101191"/>
            <a:chOff x="5083925" y="2066350"/>
            <a:chExt cx="28825" cy="41550"/>
          </a:xfrm>
        </p:grpSpPr>
        <p:sp>
          <p:nvSpPr>
            <p:cNvPr id="2107" name="Google Shape;2107;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80"/>
          <p:cNvGrpSpPr/>
          <p:nvPr/>
        </p:nvGrpSpPr>
        <p:grpSpPr>
          <a:xfrm>
            <a:off x="7134565" y="2999759"/>
            <a:ext cx="181026" cy="69896"/>
            <a:chOff x="4659775" y="2072775"/>
            <a:chExt cx="74325" cy="28700"/>
          </a:xfrm>
        </p:grpSpPr>
        <p:sp>
          <p:nvSpPr>
            <p:cNvPr id="2110" name="Google Shape;2110;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3" name="Google Shape;2113;p80"/>
          <p:cNvGrpSpPr/>
          <p:nvPr/>
        </p:nvGrpSpPr>
        <p:grpSpPr>
          <a:xfrm>
            <a:off x="8054421" y="2790324"/>
            <a:ext cx="167387" cy="89197"/>
            <a:chOff x="4662475" y="1976500"/>
            <a:chExt cx="68725" cy="36625"/>
          </a:xfrm>
        </p:grpSpPr>
        <p:sp>
          <p:nvSpPr>
            <p:cNvPr id="2114" name="Google Shape;2114;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80"/>
          <p:cNvGrpSpPr/>
          <p:nvPr/>
        </p:nvGrpSpPr>
        <p:grpSpPr>
          <a:xfrm>
            <a:off x="7751326" y="2793764"/>
            <a:ext cx="166899" cy="82317"/>
            <a:chOff x="4920150" y="1977875"/>
            <a:chExt cx="68525" cy="33800"/>
          </a:xfrm>
        </p:grpSpPr>
        <p:sp>
          <p:nvSpPr>
            <p:cNvPr id="2118" name="Google Shape;2118;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1" name="Google Shape;2121;p80"/>
          <p:cNvGrpSpPr/>
          <p:nvPr/>
        </p:nvGrpSpPr>
        <p:grpSpPr>
          <a:xfrm>
            <a:off x="7162483" y="3197682"/>
            <a:ext cx="125190" cy="127859"/>
            <a:chOff x="4676550" y="2160575"/>
            <a:chExt cx="51400" cy="52500"/>
          </a:xfrm>
        </p:grpSpPr>
        <p:sp>
          <p:nvSpPr>
            <p:cNvPr id="2122" name="Google Shape;2122;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80"/>
          <p:cNvGrpSpPr/>
          <p:nvPr/>
        </p:nvGrpSpPr>
        <p:grpSpPr>
          <a:xfrm>
            <a:off x="7459741" y="3204714"/>
            <a:ext cx="145405" cy="113794"/>
            <a:chOff x="4768325" y="2163475"/>
            <a:chExt cx="59700" cy="46725"/>
          </a:xfrm>
        </p:grpSpPr>
        <p:sp>
          <p:nvSpPr>
            <p:cNvPr id="2126" name="Google Shape;2126;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8" name="Google Shape;2128;p8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4" name="Google Shape;2134;p80"/>
          <p:cNvGrpSpPr/>
          <p:nvPr/>
        </p:nvGrpSpPr>
        <p:grpSpPr>
          <a:xfrm>
            <a:off x="7476059" y="3459808"/>
            <a:ext cx="112768" cy="106853"/>
            <a:chOff x="4768575" y="2253950"/>
            <a:chExt cx="46300" cy="43875"/>
          </a:xfrm>
        </p:grpSpPr>
        <p:sp>
          <p:nvSpPr>
            <p:cNvPr id="2135" name="Google Shape;2135;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80"/>
          <p:cNvGrpSpPr/>
          <p:nvPr/>
        </p:nvGrpSpPr>
        <p:grpSpPr>
          <a:xfrm>
            <a:off x="7775682" y="3948834"/>
            <a:ext cx="118187" cy="146246"/>
            <a:chOff x="4960900" y="2433225"/>
            <a:chExt cx="48525" cy="60050"/>
          </a:xfrm>
        </p:grpSpPr>
        <p:sp>
          <p:nvSpPr>
            <p:cNvPr id="2138" name="Google Shape;2138;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80"/>
          <p:cNvGrpSpPr/>
          <p:nvPr/>
        </p:nvGrpSpPr>
        <p:grpSpPr>
          <a:xfrm>
            <a:off x="7464247" y="4212895"/>
            <a:ext cx="136394" cy="143810"/>
            <a:chOff x="4854075" y="2527625"/>
            <a:chExt cx="56000" cy="59050"/>
          </a:xfrm>
        </p:grpSpPr>
        <p:sp>
          <p:nvSpPr>
            <p:cNvPr id="2141" name="Google Shape;2141;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3" name="Google Shape;2143;p8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6" name="Google Shape;2146;p80"/>
          <p:cNvGrpSpPr/>
          <p:nvPr/>
        </p:nvGrpSpPr>
        <p:grpSpPr>
          <a:xfrm>
            <a:off x="8088458" y="3676639"/>
            <a:ext cx="99312" cy="160797"/>
            <a:chOff x="5059700" y="2334775"/>
            <a:chExt cx="40775" cy="66025"/>
          </a:xfrm>
        </p:grpSpPr>
        <p:sp>
          <p:nvSpPr>
            <p:cNvPr id="2147" name="Google Shape;2147;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80"/>
          <p:cNvGrpSpPr/>
          <p:nvPr/>
        </p:nvGrpSpPr>
        <p:grpSpPr>
          <a:xfrm>
            <a:off x="8045622" y="3941771"/>
            <a:ext cx="184984" cy="160371"/>
            <a:chOff x="5037700" y="2430325"/>
            <a:chExt cx="75950" cy="65850"/>
          </a:xfrm>
        </p:grpSpPr>
        <p:sp>
          <p:nvSpPr>
            <p:cNvPr id="2157" name="Google Shape;2157;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80"/>
          <p:cNvGrpSpPr/>
          <p:nvPr/>
        </p:nvGrpSpPr>
        <p:grpSpPr>
          <a:xfrm>
            <a:off x="7465128" y="3708223"/>
            <a:ext cx="173014" cy="97629"/>
            <a:chOff x="4756975" y="2341800"/>
            <a:chExt cx="91975" cy="51925"/>
          </a:xfrm>
        </p:grpSpPr>
        <p:sp>
          <p:nvSpPr>
            <p:cNvPr id="2160" name="Google Shape;2160;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80"/>
          <p:cNvGrpSpPr/>
          <p:nvPr/>
        </p:nvGrpSpPr>
        <p:grpSpPr>
          <a:xfrm>
            <a:off x="7732065" y="4196920"/>
            <a:ext cx="212497" cy="175761"/>
            <a:chOff x="4943575" y="2516350"/>
            <a:chExt cx="98675" cy="81700"/>
          </a:xfrm>
        </p:grpSpPr>
        <p:sp>
          <p:nvSpPr>
            <p:cNvPr id="2181" name="Google Shape;2181;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80"/>
          <p:cNvGrpSpPr/>
          <p:nvPr/>
        </p:nvGrpSpPr>
        <p:grpSpPr>
          <a:xfrm>
            <a:off x="1990126" y="3423163"/>
            <a:ext cx="965351" cy="134611"/>
            <a:chOff x="4411970" y="2962952"/>
            <a:chExt cx="706544" cy="104212"/>
          </a:xfrm>
        </p:grpSpPr>
        <p:sp>
          <p:nvSpPr>
            <p:cNvPr id="2260" name="Google Shape;2260;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4" name="Google Shape;2264;p80"/>
          <p:cNvGrpSpPr/>
          <p:nvPr/>
        </p:nvGrpSpPr>
        <p:grpSpPr>
          <a:xfrm>
            <a:off x="1990126" y="3012077"/>
            <a:ext cx="960158" cy="289172"/>
            <a:chOff x="4411970" y="2726085"/>
            <a:chExt cx="643107" cy="193659"/>
          </a:xfrm>
        </p:grpSpPr>
        <p:sp>
          <p:nvSpPr>
            <p:cNvPr id="2265" name="Google Shape;2265;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80"/>
          <p:cNvGrpSpPr/>
          <p:nvPr/>
        </p:nvGrpSpPr>
        <p:grpSpPr>
          <a:xfrm>
            <a:off x="993018" y="3278187"/>
            <a:ext cx="833173" cy="259209"/>
            <a:chOff x="4411970" y="4340222"/>
            <a:chExt cx="779467" cy="242683"/>
          </a:xfrm>
        </p:grpSpPr>
        <p:sp>
          <p:nvSpPr>
            <p:cNvPr id="2269" name="Google Shape;2269;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80"/>
          <p:cNvGrpSpPr/>
          <p:nvPr/>
        </p:nvGrpSpPr>
        <p:grpSpPr>
          <a:xfrm>
            <a:off x="1990126" y="2673933"/>
            <a:ext cx="965160" cy="216230"/>
            <a:chOff x="4411970" y="2468674"/>
            <a:chExt cx="747317" cy="167425"/>
          </a:xfrm>
        </p:grpSpPr>
        <p:sp>
          <p:nvSpPr>
            <p:cNvPr id="2273" name="Google Shape;2273;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80"/>
          <p:cNvGrpSpPr/>
          <p:nvPr/>
        </p:nvGrpSpPr>
        <p:grpSpPr>
          <a:xfrm>
            <a:off x="988873" y="2578650"/>
            <a:ext cx="810451" cy="319148"/>
            <a:chOff x="4411970" y="3686602"/>
            <a:chExt cx="797845" cy="314215"/>
          </a:xfrm>
        </p:grpSpPr>
        <p:sp>
          <p:nvSpPr>
            <p:cNvPr id="2276" name="Google Shape;2276;p8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1" name="Google Shape;2281;p8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2" name="Google Shape;2282;p80"/>
          <p:cNvGrpSpPr/>
          <p:nvPr/>
        </p:nvGrpSpPr>
        <p:grpSpPr>
          <a:xfrm>
            <a:off x="988970" y="2333174"/>
            <a:ext cx="1970333" cy="208784"/>
            <a:chOff x="6336019" y="3733725"/>
            <a:chExt cx="2566206" cy="351310"/>
          </a:xfrm>
        </p:grpSpPr>
        <p:sp>
          <p:nvSpPr>
            <p:cNvPr id="2283" name="Google Shape;2283;p8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80"/>
          <p:cNvGrpSpPr/>
          <p:nvPr/>
        </p:nvGrpSpPr>
        <p:grpSpPr>
          <a:xfrm>
            <a:off x="1990126" y="3940729"/>
            <a:ext cx="946551" cy="153200"/>
            <a:chOff x="4404545" y="3301592"/>
            <a:chExt cx="782403" cy="129272"/>
          </a:xfrm>
        </p:grpSpPr>
        <p:sp>
          <p:nvSpPr>
            <p:cNvPr id="2288" name="Google Shape;2288;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80"/>
          <p:cNvGrpSpPr/>
          <p:nvPr/>
        </p:nvGrpSpPr>
        <p:grpSpPr>
          <a:xfrm>
            <a:off x="1990126" y="3679688"/>
            <a:ext cx="962257" cy="139127"/>
            <a:chOff x="4411970" y="3131459"/>
            <a:chExt cx="710520" cy="117397"/>
          </a:xfrm>
        </p:grpSpPr>
        <p:sp>
          <p:nvSpPr>
            <p:cNvPr id="2291" name="Google Shape;2291;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93" name="Google Shape;2293;p8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4" name="Google Shape;2294;p80"/>
          <p:cNvGrpSpPr/>
          <p:nvPr/>
        </p:nvGrpSpPr>
        <p:grpSpPr>
          <a:xfrm>
            <a:off x="990271" y="3614482"/>
            <a:ext cx="823838" cy="458988"/>
            <a:chOff x="4411970" y="1801825"/>
            <a:chExt cx="734586" cy="409262"/>
          </a:xfrm>
        </p:grpSpPr>
        <p:sp>
          <p:nvSpPr>
            <p:cNvPr id="2295" name="Google Shape;2295;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80"/>
          <p:cNvGrpSpPr/>
          <p:nvPr/>
        </p:nvGrpSpPr>
        <p:grpSpPr>
          <a:xfrm>
            <a:off x="990271" y="4162908"/>
            <a:ext cx="856348" cy="212039"/>
            <a:chOff x="4411970" y="2233974"/>
            <a:chExt cx="763574" cy="189068"/>
          </a:xfrm>
        </p:grpSpPr>
        <p:sp>
          <p:nvSpPr>
            <p:cNvPr id="2298" name="Google Shape;2298;p8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80"/>
          <p:cNvGrpSpPr/>
          <p:nvPr/>
        </p:nvGrpSpPr>
        <p:grpSpPr>
          <a:xfrm>
            <a:off x="3100467" y="2338244"/>
            <a:ext cx="511602" cy="511602"/>
            <a:chOff x="5681300" y="2527788"/>
            <a:chExt cx="805800" cy="805800"/>
          </a:xfrm>
        </p:grpSpPr>
        <p:sp>
          <p:nvSpPr>
            <p:cNvPr id="2301" name="Google Shape;2301;p8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80"/>
          <p:cNvGrpSpPr/>
          <p:nvPr/>
        </p:nvGrpSpPr>
        <p:grpSpPr>
          <a:xfrm>
            <a:off x="3097662" y="3104827"/>
            <a:ext cx="513021" cy="512935"/>
            <a:chOff x="4049800" y="640400"/>
            <a:chExt cx="858900" cy="858900"/>
          </a:xfrm>
        </p:grpSpPr>
        <p:sp>
          <p:nvSpPr>
            <p:cNvPr id="2304" name="Google Shape;2304;p8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80"/>
          <p:cNvGrpSpPr/>
          <p:nvPr/>
        </p:nvGrpSpPr>
        <p:grpSpPr>
          <a:xfrm>
            <a:off x="3014861" y="3756719"/>
            <a:ext cx="686489" cy="686585"/>
            <a:chOff x="5080188" y="927900"/>
            <a:chExt cx="961200" cy="961200"/>
          </a:xfrm>
        </p:grpSpPr>
        <p:sp>
          <p:nvSpPr>
            <p:cNvPr id="2307" name="Google Shape;2307;p8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80"/>
          <p:cNvGrpSpPr/>
          <p:nvPr/>
        </p:nvGrpSpPr>
        <p:grpSpPr>
          <a:xfrm>
            <a:off x="3798012" y="3849448"/>
            <a:ext cx="510373" cy="510937"/>
            <a:chOff x="7508249" y="1522825"/>
            <a:chExt cx="1326332" cy="1322987"/>
          </a:xfrm>
        </p:grpSpPr>
        <p:sp>
          <p:nvSpPr>
            <p:cNvPr id="2316" name="Google Shape;2316;p8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80"/>
          <p:cNvGrpSpPr/>
          <p:nvPr/>
        </p:nvGrpSpPr>
        <p:grpSpPr>
          <a:xfrm>
            <a:off x="4489605" y="3850853"/>
            <a:ext cx="492652" cy="503348"/>
            <a:chOff x="6039282" y="1042577"/>
            <a:chExt cx="734315" cy="731929"/>
          </a:xfrm>
        </p:grpSpPr>
        <p:sp>
          <p:nvSpPr>
            <p:cNvPr id="2327" name="Google Shape;2327;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80"/>
          <p:cNvGrpSpPr/>
          <p:nvPr/>
        </p:nvGrpSpPr>
        <p:grpSpPr>
          <a:xfrm>
            <a:off x="5130019" y="2346894"/>
            <a:ext cx="483304" cy="504902"/>
            <a:chOff x="1825800" y="1651625"/>
            <a:chExt cx="568125" cy="591775"/>
          </a:xfrm>
        </p:grpSpPr>
        <p:sp>
          <p:nvSpPr>
            <p:cNvPr id="2349" name="Google Shape;2349;p8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5" name="Google Shape;2355;p8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45"/>
          <p:cNvSpPr txBox="1"/>
          <p:nvPr>
            <p:ph type="title"/>
          </p:nvPr>
        </p:nvSpPr>
        <p:spPr>
          <a:xfrm>
            <a:off x="2385300" y="2019950"/>
            <a:ext cx="43734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421" name="Google Shape;1421;p45"/>
          <p:cNvSpPr txBox="1"/>
          <p:nvPr>
            <p:ph idx="1" type="body"/>
          </p:nvPr>
        </p:nvSpPr>
        <p:spPr>
          <a:xfrm>
            <a:off x="2385300" y="2656375"/>
            <a:ext cx="4373400" cy="1097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Mercure est la planète la plus proche du Soleil et la plus petite du Système Solaire - elle </a:t>
            </a:r>
            <a:r>
              <a:rPr lang="en">
                <a:solidFill>
                  <a:schemeClr val="lt2"/>
                </a:solidFill>
              </a:rPr>
              <a:t>n</a:t>
            </a:r>
            <a:r>
              <a:rPr lang="en">
                <a:solidFill>
                  <a:schemeClr val="lt2"/>
                </a:solidFill>
              </a:rPr>
              <a:t>'est que légèrement plus grande que la Lune</a:t>
            </a:r>
            <a:r>
              <a:rPr lang="en"/>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grpSp>
        <p:nvGrpSpPr>
          <p:cNvPr id="2364" name="Google Shape;2364;p81"/>
          <p:cNvGrpSpPr/>
          <p:nvPr/>
        </p:nvGrpSpPr>
        <p:grpSpPr>
          <a:xfrm>
            <a:off x="745571" y="1168666"/>
            <a:ext cx="2492868" cy="1379876"/>
            <a:chOff x="2654821" y="2311071"/>
            <a:chExt cx="2279715" cy="1262120"/>
          </a:xfrm>
        </p:grpSpPr>
        <p:grpSp>
          <p:nvGrpSpPr>
            <p:cNvPr id="2365" name="Google Shape;2365;p81"/>
            <p:cNvGrpSpPr/>
            <p:nvPr/>
          </p:nvGrpSpPr>
          <p:grpSpPr>
            <a:xfrm>
              <a:off x="4034269" y="2840745"/>
              <a:ext cx="40212" cy="36437"/>
              <a:chOff x="4293400" y="2574725"/>
              <a:chExt cx="84425" cy="80100"/>
            </a:xfrm>
          </p:grpSpPr>
          <p:sp>
            <p:nvSpPr>
              <p:cNvPr id="2366" name="Google Shape;2366;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67" name="Google Shape;2367;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81"/>
            <p:cNvGrpSpPr/>
            <p:nvPr/>
          </p:nvGrpSpPr>
          <p:grpSpPr>
            <a:xfrm>
              <a:off x="3894606" y="2334874"/>
              <a:ext cx="913198" cy="518984"/>
              <a:chOff x="4000175" y="1462675"/>
              <a:chExt cx="1917275" cy="1140875"/>
            </a:xfrm>
          </p:grpSpPr>
          <p:sp>
            <p:nvSpPr>
              <p:cNvPr id="2369" name="Google Shape;2369;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70" name="Google Shape;2370;p81"/>
              <p:cNvGrpSpPr/>
              <p:nvPr/>
            </p:nvGrpSpPr>
            <p:grpSpPr>
              <a:xfrm>
                <a:off x="4000175" y="1462675"/>
                <a:ext cx="1917275" cy="1140875"/>
                <a:chOff x="4000175" y="1462675"/>
                <a:chExt cx="1917275" cy="1140875"/>
              </a:xfrm>
            </p:grpSpPr>
            <p:sp>
              <p:nvSpPr>
                <p:cNvPr id="2371" name="Google Shape;2371;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72" name="Google Shape;2372;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6" name="Google Shape;2376;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77" name="Google Shape;2377;p81"/>
            <p:cNvGrpSpPr/>
            <p:nvPr/>
          </p:nvGrpSpPr>
          <p:grpSpPr>
            <a:xfrm>
              <a:off x="3875768" y="2846704"/>
              <a:ext cx="44796" cy="47366"/>
              <a:chOff x="3960625" y="2587825"/>
              <a:chExt cx="94050" cy="104125"/>
            </a:xfrm>
          </p:grpSpPr>
          <p:sp>
            <p:nvSpPr>
              <p:cNvPr id="2378" name="Google Shape;2378;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79" name="Google Shape;2379;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81"/>
            <p:cNvGrpSpPr/>
            <p:nvPr/>
          </p:nvGrpSpPr>
          <p:grpSpPr>
            <a:xfrm>
              <a:off x="3782759" y="2807162"/>
              <a:ext cx="82686" cy="85487"/>
              <a:chOff x="3765350" y="2500900"/>
              <a:chExt cx="173600" cy="187925"/>
            </a:xfrm>
          </p:grpSpPr>
          <p:sp>
            <p:nvSpPr>
              <p:cNvPr id="2381" name="Google Shape;2381;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82" name="Google Shape;2382;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81"/>
            <p:cNvGrpSpPr/>
            <p:nvPr/>
          </p:nvGrpSpPr>
          <p:grpSpPr>
            <a:xfrm>
              <a:off x="3775674" y="2798496"/>
              <a:ext cx="40545" cy="23564"/>
              <a:chOff x="3750475" y="2481850"/>
              <a:chExt cx="85125" cy="51800"/>
            </a:xfrm>
          </p:grpSpPr>
          <p:sp>
            <p:nvSpPr>
              <p:cNvPr id="2388" name="Google Shape;2388;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90" name="Google Shape;2390;p81"/>
            <p:cNvGrpSpPr/>
            <p:nvPr/>
          </p:nvGrpSpPr>
          <p:grpSpPr>
            <a:xfrm>
              <a:off x="3716946" y="2776024"/>
              <a:ext cx="81971" cy="76912"/>
              <a:chOff x="3627175" y="2432450"/>
              <a:chExt cx="172100" cy="169075"/>
            </a:xfrm>
          </p:grpSpPr>
          <p:sp>
            <p:nvSpPr>
              <p:cNvPr id="2391" name="Google Shape;2391;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93" name="Google Shape;2393;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94" name="Google Shape;2394;p81"/>
            <p:cNvGrpSpPr/>
            <p:nvPr/>
          </p:nvGrpSpPr>
          <p:grpSpPr>
            <a:xfrm>
              <a:off x="3685682" y="2845624"/>
              <a:ext cx="29311" cy="45055"/>
              <a:chOff x="3561536" y="2585450"/>
              <a:chExt cx="61539" cy="99045"/>
            </a:xfrm>
          </p:grpSpPr>
          <p:sp>
            <p:nvSpPr>
              <p:cNvPr id="2395" name="Google Shape;2395;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97" name="Google Shape;2397;p81"/>
            <p:cNvGrpSpPr/>
            <p:nvPr/>
          </p:nvGrpSpPr>
          <p:grpSpPr>
            <a:xfrm>
              <a:off x="3849905" y="2572252"/>
              <a:ext cx="74339" cy="119559"/>
              <a:chOff x="3906325" y="1984500"/>
              <a:chExt cx="156075" cy="262825"/>
            </a:xfrm>
          </p:grpSpPr>
          <p:sp>
            <p:nvSpPr>
              <p:cNvPr id="2398" name="Google Shape;2398;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99" name="Google Shape;2399;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81"/>
            <p:cNvGrpSpPr/>
            <p:nvPr/>
          </p:nvGrpSpPr>
          <p:grpSpPr>
            <a:xfrm>
              <a:off x="2654821" y="2414345"/>
              <a:ext cx="667570" cy="558731"/>
              <a:chOff x="1397225" y="1637375"/>
              <a:chExt cx="1401575" cy="1228250"/>
            </a:xfrm>
          </p:grpSpPr>
          <p:sp>
            <p:nvSpPr>
              <p:cNvPr id="2401" name="Google Shape;2401;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02" name="Google Shape;2402;p81"/>
              <p:cNvGrpSpPr/>
              <p:nvPr/>
            </p:nvGrpSpPr>
            <p:grpSpPr>
              <a:xfrm>
                <a:off x="1397225" y="1637375"/>
                <a:ext cx="1398775" cy="1228250"/>
                <a:chOff x="1397225" y="1637375"/>
                <a:chExt cx="1398775" cy="1228250"/>
              </a:xfrm>
            </p:grpSpPr>
            <p:sp>
              <p:nvSpPr>
                <p:cNvPr id="2403" name="Google Shape;2403;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5" name="Google Shape;2405;p81"/>
            <p:cNvGrpSpPr/>
            <p:nvPr/>
          </p:nvGrpSpPr>
          <p:grpSpPr>
            <a:xfrm>
              <a:off x="3230417" y="3103734"/>
              <a:ext cx="282982" cy="280332"/>
              <a:chOff x="2605700" y="3152850"/>
              <a:chExt cx="594125" cy="616250"/>
            </a:xfrm>
          </p:grpSpPr>
          <p:sp>
            <p:nvSpPr>
              <p:cNvPr id="2406" name="Google Shape;2406;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07" name="Google Shape;2407;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408" name="Google Shape;2408;p81"/>
            <p:cNvGrpSpPr/>
            <p:nvPr/>
          </p:nvGrpSpPr>
          <p:grpSpPr>
            <a:xfrm>
              <a:off x="3265985" y="3226989"/>
              <a:ext cx="87151" cy="346202"/>
              <a:chOff x="2680375" y="3423800"/>
              <a:chExt cx="182975" cy="761050"/>
            </a:xfrm>
          </p:grpSpPr>
          <p:sp>
            <p:nvSpPr>
              <p:cNvPr id="2409" name="Google Shape;2409;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10" name="Google Shape;2410;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81"/>
            <p:cNvGrpSpPr/>
            <p:nvPr/>
          </p:nvGrpSpPr>
          <p:grpSpPr>
            <a:xfrm>
              <a:off x="3855466" y="3289811"/>
              <a:ext cx="112514" cy="94210"/>
              <a:chOff x="3918000" y="3561900"/>
              <a:chExt cx="236225" cy="207100"/>
            </a:xfrm>
          </p:grpSpPr>
          <p:sp>
            <p:nvSpPr>
              <p:cNvPr id="2412" name="Google Shape;2412;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13" name="Google Shape;2413;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4" name="Google Shape;2414;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417" name="Google Shape;2417;p81"/>
            <p:cNvGrpSpPr/>
            <p:nvPr/>
          </p:nvGrpSpPr>
          <p:grpSpPr>
            <a:xfrm>
              <a:off x="2905224" y="2311071"/>
              <a:ext cx="596721" cy="528992"/>
              <a:chOff x="1922950" y="1410350"/>
              <a:chExt cx="1252825" cy="1162875"/>
            </a:xfrm>
          </p:grpSpPr>
          <p:sp>
            <p:nvSpPr>
              <p:cNvPr id="2418" name="Google Shape;2418;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434" name="Google Shape;2434;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54" name="Google Shape;2454;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55" name="Google Shape;2455;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6" name="Google Shape;2456;p81"/>
            <p:cNvGrpSpPr/>
            <p:nvPr/>
          </p:nvGrpSpPr>
          <p:grpSpPr>
            <a:xfrm>
              <a:off x="3280929" y="3294542"/>
              <a:ext cx="109894" cy="272224"/>
              <a:chOff x="2711750" y="3572300"/>
              <a:chExt cx="230725" cy="598425"/>
            </a:xfrm>
          </p:grpSpPr>
          <p:sp>
            <p:nvSpPr>
              <p:cNvPr id="2457" name="Google Shape;2457;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0" name="Google Shape;2460;p81"/>
            <p:cNvGrpSpPr/>
            <p:nvPr/>
          </p:nvGrpSpPr>
          <p:grpSpPr>
            <a:xfrm>
              <a:off x="3790439" y="2408636"/>
              <a:ext cx="73017" cy="75684"/>
              <a:chOff x="3781475" y="1624825"/>
              <a:chExt cx="153300" cy="166375"/>
            </a:xfrm>
          </p:grpSpPr>
          <p:sp>
            <p:nvSpPr>
              <p:cNvPr id="2461" name="Google Shape;2461;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5" name="Google Shape;2465;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2" name="Google Shape;2472;p81"/>
            <p:cNvGrpSpPr/>
            <p:nvPr/>
          </p:nvGrpSpPr>
          <p:grpSpPr>
            <a:xfrm>
              <a:off x="4403342" y="3107749"/>
              <a:ext cx="316680" cy="101374"/>
              <a:chOff x="5068275" y="3161675"/>
              <a:chExt cx="664875" cy="222850"/>
            </a:xfrm>
          </p:grpSpPr>
          <p:sp>
            <p:nvSpPr>
              <p:cNvPr id="2473" name="Google Shape;2473;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7" name="Google Shape;2477;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6" name="Google Shape;2506;p81"/>
            <p:cNvGrpSpPr/>
            <p:nvPr/>
          </p:nvGrpSpPr>
          <p:grpSpPr>
            <a:xfrm>
              <a:off x="3697513" y="2707266"/>
              <a:ext cx="59549" cy="79733"/>
              <a:chOff x="3586375" y="2281300"/>
              <a:chExt cx="125025" cy="175275"/>
            </a:xfrm>
          </p:grpSpPr>
          <p:sp>
            <p:nvSpPr>
              <p:cNvPr id="2507" name="Google Shape;2507;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0" name="Google Shape;2510;p81"/>
            <p:cNvGrpSpPr/>
            <p:nvPr/>
          </p:nvGrpSpPr>
          <p:grpSpPr>
            <a:xfrm>
              <a:off x="4513224" y="3221724"/>
              <a:ext cx="274563" cy="280321"/>
              <a:chOff x="5298975" y="3412225"/>
              <a:chExt cx="576450" cy="616225"/>
            </a:xfrm>
          </p:grpSpPr>
          <p:sp>
            <p:nvSpPr>
              <p:cNvPr id="2511" name="Google Shape;2511;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12" name="Google Shape;2512;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81"/>
            <p:cNvGrpSpPr/>
            <p:nvPr/>
          </p:nvGrpSpPr>
          <p:grpSpPr>
            <a:xfrm>
              <a:off x="4824403" y="3421846"/>
              <a:ext cx="110132" cy="130647"/>
              <a:chOff x="5952300" y="3852150"/>
              <a:chExt cx="231225" cy="287200"/>
            </a:xfrm>
          </p:grpSpPr>
          <p:sp>
            <p:nvSpPr>
              <p:cNvPr id="2514" name="Google Shape;2514;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6" name="Google Shape;2516;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4" name="Google Shape;2524;p81"/>
            <p:cNvGrpSpPr/>
            <p:nvPr/>
          </p:nvGrpSpPr>
          <p:grpSpPr>
            <a:xfrm>
              <a:off x="4295710" y="3079670"/>
              <a:ext cx="14968" cy="27135"/>
              <a:chOff x="4842300" y="3099950"/>
              <a:chExt cx="31425" cy="59650"/>
            </a:xfrm>
          </p:grpSpPr>
          <p:sp>
            <p:nvSpPr>
              <p:cNvPr id="2525" name="Google Shape;2525;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9" name="Google Shape;2529;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7" name="Google Shape;2537;p81"/>
            <p:cNvGrpSpPr/>
            <p:nvPr/>
          </p:nvGrpSpPr>
          <p:grpSpPr>
            <a:xfrm>
              <a:off x="3831056" y="2816010"/>
              <a:ext cx="37378" cy="27612"/>
              <a:chOff x="3866750" y="2520350"/>
              <a:chExt cx="78475" cy="60700"/>
            </a:xfrm>
          </p:grpSpPr>
          <p:sp>
            <p:nvSpPr>
              <p:cNvPr id="2538" name="Google Shape;2538;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2" name="Google Shape;2542;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59" name="Google Shape;2559;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71" name="Google Shape;2571;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4" name="Google Shape;2584;p81"/>
            <p:cNvGrpSpPr/>
            <p:nvPr/>
          </p:nvGrpSpPr>
          <p:grpSpPr>
            <a:xfrm>
              <a:off x="3632736" y="3051591"/>
              <a:ext cx="63288" cy="45217"/>
              <a:chOff x="3450375" y="3038225"/>
              <a:chExt cx="132875" cy="99400"/>
            </a:xfrm>
          </p:grpSpPr>
          <p:sp>
            <p:nvSpPr>
              <p:cNvPr id="2585" name="Google Shape;2585;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7" name="Google Shape;2587;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96" name="Google Shape;2596;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06" name="Google Shape;2606;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12" name="Google Shape;2612;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2" name="Google Shape;2622;p81"/>
          <p:cNvGrpSpPr/>
          <p:nvPr/>
        </p:nvGrpSpPr>
        <p:grpSpPr>
          <a:xfrm>
            <a:off x="3554131" y="1233340"/>
            <a:ext cx="2078182" cy="1366558"/>
            <a:chOff x="235800" y="830650"/>
            <a:chExt cx="6978450" cy="4588844"/>
          </a:xfrm>
        </p:grpSpPr>
        <p:sp>
          <p:nvSpPr>
            <p:cNvPr id="2623" name="Google Shape;2623;p8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81"/>
          <p:cNvGrpSpPr/>
          <p:nvPr/>
        </p:nvGrpSpPr>
        <p:grpSpPr>
          <a:xfrm>
            <a:off x="742628" y="3064442"/>
            <a:ext cx="2622876" cy="1333540"/>
            <a:chOff x="238125" y="1038125"/>
            <a:chExt cx="7146800" cy="3633625"/>
          </a:xfrm>
        </p:grpSpPr>
        <p:sp>
          <p:nvSpPr>
            <p:cNvPr id="2630" name="Google Shape;2630;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81"/>
          <p:cNvGrpSpPr/>
          <p:nvPr/>
        </p:nvGrpSpPr>
        <p:grpSpPr>
          <a:xfrm>
            <a:off x="5857556" y="1206552"/>
            <a:ext cx="2590840" cy="1380235"/>
            <a:chOff x="233350" y="949250"/>
            <a:chExt cx="7137300" cy="3802300"/>
          </a:xfrm>
        </p:grpSpPr>
        <p:sp>
          <p:nvSpPr>
            <p:cNvPr id="4203" name="Google Shape;4203;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81"/>
          <p:cNvGrpSpPr/>
          <p:nvPr/>
        </p:nvGrpSpPr>
        <p:grpSpPr>
          <a:xfrm>
            <a:off x="7671985" y="3251325"/>
            <a:ext cx="104231" cy="320340"/>
            <a:chOff x="7564426" y="3224343"/>
            <a:chExt cx="119985" cy="368801"/>
          </a:xfrm>
        </p:grpSpPr>
        <p:sp>
          <p:nvSpPr>
            <p:cNvPr id="4255" name="Google Shape;4255;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81"/>
          <p:cNvGrpSpPr/>
          <p:nvPr/>
        </p:nvGrpSpPr>
        <p:grpSpPr>
          <a:xfrm>
            <a:off x="7371473" y="3245427"/>
            <a:ext cx="189489" cy="332132"/>
            <a:chOff x="8370831" y="3202002"/>
            <a:chExt cx="218129" cy="382376"/>
          </a:xfrm>
        </p:grpSpPr>
        <p:sp>
          <p:nvSpPr>
            <p:cNvPr id="4258" name="Google Shape;4258;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81"/>
          <p:cNvGrpSpPr/>
          <p:nvPr/>
        </p:nvGrpSpPr>
        <p:grpSpPr>
          <a:xfrm>
            <a:off x="8094863" y="3656559"/>
            <a:ext cx="309429" cy="267000"/>
            <a:chOff x="6742064" y="3750480"/>
            <a:chExt cx="399315" cy="344560"/>
          </a:xfrm>
        </p:grpSpPr>
        <p:sp>
          <p:nvSpPr>
            <p:cNvPr id="4261" name="Google Shape;4261;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81"/>
          <p:cNvGrpSpPr/>
          <p:nvPr/>
        </p:nvGrpSpPr>
        <p:grpSpPr>
          <a:xfrm>
            <a:off x="7633882" y="4007606"/>
            <a:ext cx="180437" cy="281608"/>
            <a:chOff x="7248525" y="3739696"/>
            <a:chExt cx="230531" cy="359790"/>
          </a:xfrm>
        </p:grpSpPr>
        <p:sp>
          <p:nvSpPr>
            <p:cNvPr id="4264" name="Google Shape;4264;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81"/>
          <p:cNvGrpSpPr/>
          <p:nvPr/>
        </p:nvGrpSpPr>
        <p:grpSpPr>
          <a:xfrm>
            <a:off x="7879801" y="3650830"/>
            <a:ext cx="162896" cy="278710"/>
            <a:chOff x="7601242" y="3729267"/>
            <a:chExt cx="222566" cy="380803"/>
          </a:xfrm>
        </p:grpSpPr>
        <p:sp>
          <p:nvSpPr>
            <p:cNvPr id="4267" name="Google Shape;4267;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9" name="Google Shape;4269;p81"/>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0" name="Google Shape;4270;p81"/>
          <p:cNvGrpSpPr/>
          <p:nvPr/>
        </p:nvGrpSpPr>
        <p:grpSpPr>
          <a:xfrm>
            <a:off x="7369446" y="3651971"/>
            <a:ext cx="193543" cy="275990"/>
            <a:chOff x="8304647" y="3738687"/>
            <a:chExt cx="225076" cy="320956"/>
          </a:xfrm>
        </p:grpSpPr>
        <p:sp>
          <p:nvSpPr>
            <p:cNvPr id="4271" name="Google Shape;4271;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81"/>
          <p:cNvGrpSpPr/>
          <p:nvPr/>
        </p:nvGrpSpPr>
        <p:grpSpPr>
          <a:xfrm>
            <a:off x="7641939" y="3651971"/>
            <a:ext cx="178492" cy="275990"/>
            <a:chOff x="8615101" y="3738687"/>
            <a:chExt cx="207573" cy="320956"/>
          </a:xfrm>
        </p:grpSpPr>
        <p:sp>
          <p:nvSpPr>
            <p:cNvPr id="4275" name="Google Shape;4275;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8" name="Google Shape;4278;p81"/>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9" name="Google Shape;4279;p81"/>
          <p:cNvGrpSpPr/>
          <p:nvPr/>
        </p:nvGrpSpPr>
        <p:grpSpPr>
          <a:xfrm>
            <a:off x="6036644" y="3773459"/>
            <a:ext cx="557670" cy="511283"/>
            <a:chOff x="6015419" y="3716859"/>
            <a:chExt cx="557671" cy="511283"/>
          </a:xfrm>
        </p:grpSpPr>
        <p:sp>
          <p:nvSpPr>
            <p:cNvPr id="4280" name="Google Shape;4280;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1" name="Google Shape;4281;p81"/>
            <p:cNvGrpSpPr/>
            <p:nvPr/>
          </p:nvGrpSpPr>
          <p:grpSpPr>
            <a:xfrm>
              <a:off x="6036094" y="3716980"/>
              <a:ext cx="529860" cy="510468"/>
              <a:chOff x="6036094" y="3716980"/>
              <a:chExt cx="529860" cy="510468"/>
            </a:xfrm>
          </p:grpSpPr>
          <p:sp>
            <p:nvSpPr>
              <p:cNvPr id="4282" name="Google Shape;4282;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2" name="Google Shape;4292;p81"/>
          <p:cNvGrpSpPr/>
          <p:nvPr/>
        </p:nvGrpSpPr>
        <p:grpSpPr>
          <a:xfrm>
            <a:off x="6665529" y="3130228"/>
            <a:ext cx="576302" cy="511871"/>
            <a:chOff x="6644304" y="3073628"/>
            <a:chExt cx="576302" cy="511871"/>
          </a:xfrm>
        </p:grpSpPr>
        <p:sp>
          <p:nvSpPr>
            <p:cNvPr id="4293" name="Google Shape;4293;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4" name="Google Shape;4294;p81"/>
            <p:cNvGrpSpPr/>
            <p:nvPr/>
          </p:nvGrpSpPr>
          <p:grpSpPr>
            <a:xfrm>
              <a:off x="6712169" y="3085440"/>
              <a:ext cx="481622" cy="494913"/>
              <a:chOff x="6712169" y="3085440"/>
              <a:chExt cx="481622" cy="494913"/>
            </a:xfrm>
          </p:grpSpPr>
          <p:sp>
            <p:nvSpPr>
              <p:cNvPr id="4295" name="Google Shape;4295;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0" name="Google Shape;4300;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3" name="Google Shape;4303;p81"/>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4" name="Google Shape;4304;p81"/>
          <p:cNvGrpSpPr/>
          <p:nvPr/>
        </p:nvGrpSpPr>
        <p:grpSpPr>
          <a:xfrm>
            <a:off x="6673379" y="3773223"/>
            <a:ext cx="560631" cy="511352"/>
            <a:chOff x="6652154" y="3716623"/>
            <a:chExt cx="560631" cy="511352"/>
          </a:xfrm>
        </p:grpSpPr>
        <p:sp>
          <p:nvSpPr>
            <p:cNvPr id="4305" name="Google Shape;4305;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6" name="Google Shape;4306;p81"/>
            <p:cNvGrpSpPr/>
            <p:nvPr/>
          </p:nvGrpSpPr>
          <p:grpSpPr>
            <a:xfrm>
              <a:off x="6669657" y="3716715"/>
              <a:ext cx="466779" cy="464290"/>
              <a:chOff x="6669657" y="3716715"/>
              <a:chExt cx="466779" cy="464290"/>
            </a:xfrm>
          </p:grpSpPr>
          <p:sp>
            <p:nvSpPr>
              <p:cNvPr id="4307" name="Google Shape;4307;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0" name="Google Shape;4320;p81"/>
          <p:cNvGrpSpPr/>
          <p:nvPr/>
        </p:nvGrpSpPr>
        <p:grpSpPr>
          <a:xfrm>
            <a:off x="7867470" y="4054631"/>
            <a:ext cx="187557" cy="187557"/>
            <a:chOff x="8565775" y="671075"/>
            <a:chExt cx="441000" cy="441000"/>
          </a:xfrm>
        </p:grpSpPr>
        <p:sp>
          <p:nvSpPr>
            <p:cNvPr id="4321" name="Google Shape;4321;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3" name="Google Shape;4323;p81"/>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5" name="Google Shape;4325;p81"/>
          <p:cNvGrpSpPr/>
          <p:nvPr/>
        </p:nvGrpSpPr>
        <p:grpSpPr>
          <a:xfrm>
            <a:off x="6021325" y="3132850"/>
            <a:ext cx="587871" cy="512373"/>
            <a:chOff x="6000100" y="3076250"/>
            <a:chExt cx="587871" cy="512373"/>
          </a:xfrm>
        </p:grpSpPr>
        <p:sp>
          <p:nvSpPr>
            <p:cNvPr id="4326" name="Google Shape;4326;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7" name="Google Shape;4327;p81"/>
            <p:cNvGrpSpPr/>
            <p:nvPr/>
          </p:nvGrpSpPr>
          <p:grpSpPr>
            <a:xfrm>
              <a:off x="6031360" y="3076713"/>
              <a:ext cx="539107" cy="480965"/>
              <a:chOff x="6031360" y="3076713"/>
              <a:chExt cx="539107" cy="480965"/>
            </a:xfrm>
          </p:grpSpPr>
          <p:sp>
            <p:nvSpPr>
              <p:cNvPr id="4328" name="Google Shape;4328;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5" name="Google Shape;4335;p81"/>
          <p:cNvGrpSpPr/>
          <p:nvPr/>
        </p:nvGrpSpPr>
        <p:grpSpPr>
          <a:xfrm>
            <a:off x="3597785" y="3065882"/>
            <a:ext cx="2241344" cy="1330656"/>
            <a:chOff x="3597785" y="3065882"/>
            <a:chExt cx="2241344" cy="1330656"/>
          </a:xfrm>
        </p:grpSpPr>
        <p:grpSp>
          <p:nvGrpSpPr>
            <p:cNvPr id="4336" name="Google Shape;4336;p81"/>
            <p:cNvGrpSpPr/>
            <p:nvPr/>
          </p:nvGrpSpPr>
          <p:grpSpPr>
            <a:xfrm>
              <a:off x="5296908" y="3937355"/>
              <a:ext cx="143198" cy="32380"/>
              <a:chOff x="5296908" y="3937355"/>
              <a:chExt cx="143198" cy="32380"/>
            </a:xfrm>
          </p:grpSpPr>
          <p:sp>
            <p:nvSpPr>
              <p:cNvPr id="4337" name="Google Shape;4337;p8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8" name="Google Shape;4338;p81"/>
              <p:cNvGrpSpPr/>
              <p:nvPr/>
            </p:nvGrpSpPr>
            <p:grpSpPr>
              <a:xfrm>
                <a:off x="5402331" y="3937355"/>
                <a:ext cx="37776" cy="32380"/>
                <a:chOff x="5402331" y="3937355"/>
                <a:chExt cx="37776" cy="32380"/>
              </a:xfrm>
            </p:grpSpPr>
            <p:sp>
              <p:nvSpPr>
                <p:cNvPr id="4339" name="Google Shape;4339;p8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81"/>
              <p:cNvGrpSpPr/>
              <p:nvPr/>
            </p:nvGrpSpPr>
            <p:grpSpPr>
              <a:xfrm>
                <a:off x="5296908" y="3937355"/>
                <a:ext cx="37783" cy="32380"/>
                <a:chOff x="5296908" y="3937355"/>
                <a:chExt cx="37783" cy="32380"/>
              </a:xfrm>
            </p:grpSpPr>
            <p:sp>
              <p:nvSpPr>
                <p:cNvPr id="4342" name="Google Shape;4342;p8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4" name="Google Shape;4344;p81"/>
            <p:cNvGrpSpPr/>
            <p:nvPr/>
          </p:nvGrpSpPr>
          <p:grpSpPr>
            <a:xfrm>
              <a:off x="4724163" y="3119631"/>
              <a:ext cx="120838" cy="84218"/>
              <a:chOff x="4724163" y="3119631"/>
              <a:chExt cx="120838" cy="84218"/>
            </a:xfrm>
          </p:grpSpPr>
          <p:grpSp>
            <p:nvGrpSpPr>
              <p:cNvPr id="4345" name="Google Shape;4345;p81"/>
              <p:cNvGrpSpPr/>
              <p:nvPr/>
            </p:nvGrpSpPr>
            <p:grpSpPr>
              <a:xfrm>
                <a:off x="4746712" y="3132773"/>
                <a:ext cx="86869" cy="56424"/>
                <a:chOff x="4746712" y="3132773"/>
                <a:chExt cx="86869" cy="56424"/>
              </a:xfrm>
            </p:grpSpPr>
            <p:sp>
              <p:nvSpPr>
                <p:cNvPr id="4346" name="Google Shape;4346;p8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81"/>
              <p:cNvGrpSpPr/>
              <p:nvPr/>
            </p:nvGrpSpPr>
            <p:grpSpPr>
              <a:xfrm>
                <a:off x="4773634" y="3143336"/>
                <a:ext cx="37776" cy="32451"/>
                <a:chOff x="4773634" y="3143336"/>
                <a:chExt cx="37776" cy="32451"/>
              </a:xfrm>
            </p:grpSpPr>
            <p:sp>
              <p:nvSpPr>
                <p:cNvPr id="4349" name="Google Shape;4349;p8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81"/>
              <p:cNvGrpSpPr/>
              <p:nvPr/>
            </p:nvGrpSpPr>
            <p:grpSpPr>
              <a:xfrm>
                <a:off x="4724163" y="3131248"/>
                <a:ext cx="37776" cy="32459"/>
                <a:chOff x="4724163" y="3131248"/>
                <a:chExt cx="37776" cy="32459"/>
              </a:xfrm>
            </p:grpSpPr>
            <p:sp>
              <p:nvSpPr>
                <p:cNvPr id="4352" name="Google Shape;4352;p8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81"/>
              <p:cNvGrpSpPr/>
              <p:nvPr/>
            </p:nvGrpSpPr>
            <p:grpSpPr>
              <a:xfrm>
                <a:off x="4755081" y="3176054"/>
                <a:ext cx="32357" cy="27795"/>
                <a:chOff x="4755081" y="3176054"/>
                <a:chExt cx="32357" cy="27795"/>
              </a:xfrm>
            </p:grpSpPr>
            <p:sp>
              <p:nvSpPr>
                <p:cNvPr id="4355" name="Google Shape;4355;p8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81"/>
              <p:cNvGrpSpPr/>
              <p:nvPr/>
            </p:nvGrpSpPr>
            <p:grpSpPr>
              <a:xfrm>
                <a:off x="4812550" y="3119631"/>
                <a:ext cx="32451" cy="27803"/>
                <a:chOff x="4812550" y="3119631"/>
                <a:chExt cx="32451" cy="27803"/>
              </a:xfrm>
            </p:grpSpPr>
            <p:sp>
              <p:nvSpPr>
                <p:cNvPr id="4358" name="Google Shape;4358;p8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0" name="Google Shape;4360;p81"/>
            <p:cNvGrpSpPr/>
            <p:nvPr/>
          </p:nvGrpSpPr>
          <p:grpSpPr>
            <a:xfrm>
              <a:off x="5382826" y="4027197"/>
              <a:ext cx="268967" cy="250422"/>
              <a:chOff x="5382826" y="4027197"/>
              <a:chExt cx="268967" cy="250422"/>
            </a:xfrm>
          </p:grpSpPr>
          <p:grpSp>
            <p:nvGrpSpPr>
              <p:cNvPr id="4361" name="Google Shape;4361;p81"/>
              <p:cNvGrpSpPr/>
              <p:nvPr/>
            </p:nvGrpSpPr>
            <p:grpSpPr>
              <a:xfrm>
                <a:off x="5405280" y="4042510"/>
                <a:ext cx="237570" cy="218647"/>
                <a:chOff x="5405280" y="4042510"/>
                <a:chExt cx="237570" cy="218647"/>
              </a:xfrm>
            </p:grpSpPr>
            <p:sp>
              <p:nvSpPr>
                <p:cNvPr id="4362" name="Google Shape;4362;p8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81"/>
              <p:cNvGrpSpPr/>
              <p:nvPr/>
            </p:nvGrpSpPr>
            <p:grpSpPr>
              <a:xfrm>
                <a:off x="5382826" y="4125549"/>
                <a:ext cx="37776" cy="32380"/>
                <a:chOff x="5382826" y="4125549"/>
                <a:chExt cx="37776" cy="32380"/>
              </a:xfrm>
            </p:grpSpPr>
            <p:sp>
              <p:nvSpPr>
                <p:cNvPr id="4369" name="Google Shape;4369;p8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81"/>
              <p:cNvGrpSpPr/>
              <p:nvPr/>
            </p:nvGrpSpPr>
            <p:grpSpPr>
              <a:xfrm>
                <a:off x="5475680" y="4195587"/>
                <a:ext cx="37783" cy="32364"/>
                <a:chOff x="5475680" y="4195587"/>
                <a:chExt cx="37783" cy="32364"/>
              </a:xfrm>
            </p:grpSpPr>
            <p:sp>
              <p:nvSpPr>
                <p:cNvPr id="4372" name="Google Shape;4372;p8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81"/>
              <p:cNvGrpSpPr/>
              <p:nvPr/>
            </p:nvGrpSpPr>
            <p:grpSpPr>
              <a:xfrm>
                <a:off x="5532575" y="4027197"/>
                <a:ext cx="33308" cy="32262"/>
                <a:chOff x="5532575" y="4027197"/>
                <a:chExt cx="33308" cy="32262"/>
              </a:xfrm>
            </p:grpSpPr>
            <p:sp>
              <p:nvSpPr>
                <p:cNvPr id="4375" name="Google Shape;4375;p8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81"/>
              <p:cNvGrpSpPr/>
              <p:nvPr/>
            </p:nvGrpSpPr>
            <p:grpSpPr>
              <a:xfrm>
                <a:off x="5590706" y="4245348"/>
                <a:ext cx="33497" cy="32270"/>
                <a:chOff x="5590706" y="4245348"/>
                <a:chExt cx="33497" cy="32270"/>
              </a:xfrm>
            </p:grpSpPr>
            <p:sp>
              <p:nvSpPr>
                <p:cNvPr id="4378" name="Google Shape;4378;p8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81"/>
              <p:cNvGrpSpPr/>
              <p:nvPr/>
            </p:nvGrpSpPr>
            <p:grpSpPr>
              <a:xfrm>
                <a:off x="5618681" y="4109677"/>
                <a:ext cx="33112" cy="32357"/>
                <a:chOff x="5618681" y="4109677"/>
                <a:chExt cx="33112" cy="32357"/>
              </a:xfrm>
            </p:grpSpPr>
            <p:sp>
              <p:nvSpPr>
                <p:cNvPr id="4381" name="Google Shape;4381;p8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81"/>
              <p:cNvGrpSpPr/>
              <p:nvPr/>
            </p:nvGrpSpPr>
            <p:grpSpPr>
              <a:xfrm>
                <a:off x="5479298" y="4128262"/>
                <a:ext cx="31405" cy="26906"/>
                <a:chOff x="5479298" y="4128262"/>
                <a:chExt cx="31405" cy="26906"/>
              </a:xfrm>
            </p:grpSpPr>
            <p:sp>
              <p:nvSpPr>
                <p:cNvPr id="4384" name="Google Shape;4384;p8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81"/>
              <p:cNvGrpSpPr/>
              <p:nvPr/>
            </p:nvGrpSpPr>
            <p:grpSpPr>
              <a:xfrm>
                <a:off x="5582903" y="4180116"/>
                <a:ext cx="31499" cy="26898"/>
                <a:chOff x="5582903" y="4180116"/>
                <a:chExt cx="31499" cy="26898"/>
              </a:xfrm>
            </p:grpSpPr>
            <p:sp>
              <p:nvSpPr>
                <p:cNvPr id="4387" name="Google Shape;4387;p8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9" name="Google Shape;4389;p81"/>
            <p:cNvGrpSpPr/>
            <p:nvPr/>
          </p:nvGrpSpPr>
          <p:grpSpPr>
            <a:xfrm>
              <a:off x="3977681" y="3230323"/>
              <a:ext cx="94584" cy="84085"/>
              <a:chOff x="3977681" y="3230323"/>
              <a:chExt cx="94584" cy="84085"/>
            </a:xfrm>
          </p:grpSpPr>
          <p:grpSp>
            <p:nvGrpSpPr>
              <p:cNvPr id="4390" name="Google Shape;4390;p81"/>
              <p:cNvGrpSpPr/>
              <p:nvPr/>
            </p:nvGrpSpPr>
            <p:grpSpPr>
              <a:xfrm>
                <a:off x="4000135" y="3243041"/>
                <a:ext cx="59570" cy="57186"/>
                <a:chOff x="4000135" y="3243041"/>
                <a:chExt cx="59570" cy="57186"/>
              </a:xfrm>
            </p:grpSpPr>
            <p:sp>
              <p:nvSpPr>
                <p:cNvPr id="4391" name="Google Shape;4391;p8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81"/>
              <p:cNvGrpSpPr/>
              <p:nvPr/>
            </p:nvGrpSpPr>
            <p:grpSpPr>
              <a:xfrm>
                <a:off x="3977681" y="3245872"/>
                <a:ext cx="37783" cy="32380"/>
                <a:chOff x="3977681" y="3245872"/>
                <a:chExt cx="37783" cy="32380"/>
              </a:xfrm>
            </p:grpSpPr>
            <p:sp>
              <p:nvSpPr>
                <p:cNvPr id="4395" name="Google Shape;4395;p8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81"/>
              <p:cNvGrpSpPr/>
              <p:nvPr/>
            </p:nvGrpSpPr>
            <p:grpSpPr>
              <a:xfrm>
                <a:off x="4040860" y="3262672"/>
                <a:ext cx="31405" cy="27001"/>
                <a:chOff x="4040860" y="3262672"/>
                <a:chExt cx="31405" cy="27001"/>
              </a:xfrm>
            </p:grpSpPr>
            <p:sp>
              <p:nvSpPr>
                <p:cNvPr id="4398" name="Google Shape;4398;p8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81"/>
              <p:cNvGrpSpPr/>
              <p:nvPr/>
            </p:nvGrpSpPr>
            <p:grpSpPr>
              <a:xfrm>
                <a:off x="4021072" y="3230323"/>
                <a:ext cx="31397" cy="26906"/>
                <a:chOff x="4021072" y="3230323"/>
                <a:chExt cx="31397" cy="26906"/>
              </a:xfrm>
            </p:grpSpPr>
            <p:sp>
              <p:nvSpPr>
                <p:cNvPr id="4401" name="Google Shape;4401;p8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81"/>
              <p:cNvGrpSpPr/>
              <p:nvPr/>
            </p:nvGrpSpPr>
            <p:grpSpPr>
              <a:xfrm>
                <a:off x="4001472" y="3287462"/>
                <a:ext cx="31499" cy="26945"/>
                <a:chOff x="4001472" y="3287462"/>
                <a:chExt cx="31499" cy="26945"/>
              </a:xfrm>
            </p:grpSpPr>
            <p:sp>
              <p:nvSpPr>
                <p:cNvPr id="4404" name="Google Shape;4404;p8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6" name="Google Shape;4406;p81"/>
            <p:cNvGrpSpPr/>
            <p:nvPr/>
          </p:nvGrpSpPr>
          <p:grpSpPr>
            <a:xfrm>
              <a:off x="4084715" y="3258865"/>
              <a:ext cx="184961" cy="137268"/>
              <a:chOff x="4084715" y="3258865"/>
              <a:chExt cx="184961" cy="137268"/>
            </a:xfrm>
          </p:grpSpPr>
          <p:grpSp>
            <p:nvGrpSpPr>
              <p:cNvPr id="4407" name="Google Shape;4407;p81"/>
              <p:cNvGrpSpPr/>
              <p:nvPr/>
            </p:nvGrpSpPr>
            <p:grpSpPr>
              <a:xfrm>
                <a:off x="4107453" y="3271583"/>
                <a:ext cx="153470" cy="110275"/>
                <a:chOff x="4107453" y="3271583"/>
                <a:chExt cx="153470" cy="110275"/>
              </a:xfrm>
            </p:grpSpPr>
            <p:sp>
              <p:nvSpPr>
                <p:cNvPr id="4408" name="Google Shape;4408;p8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81"/>
              <p:cNvGrpSpPr/>
              <p:nvPr/>
            </p:nvGrpSpPr>
            <p:grpSpPr>
              <a:xfrm>
                <a:off x="4136947" y="3258865"/>
                <a:ext cx="31499" cy="27001"/>
                <a:chOff x="4136947" y="3258865"/>
                <a:chExt cx="31499" cy="27001"/>
              </a:xfrm>
            </p:grpSpPr>
            <p:sp>
              <p:nvSpPr>
                <p:cNvPr id="4413" name="Google Shape;4413;p8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81"/>
              <p:cNvGrpSpPr/>
              <p:nvPr/>
            </p:nvGrpSpPr>
            <p:grpSpPr>
              <a:xfrm>
                <a:off x="4084715" y="3266478"/>
                <a:ext cx="31468" cy="26898"/>
                <a:chOff x="4084715" y="3266478"/>
                <a:chExt cx="31468" cy="26898"/>
              </a:xfrm>
            </p:grpSpPr>
            <p:sp>
              <p:nvSpPr>
                <p:cNvPr id="4416" name="Google Shape;4416;p8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81"/>
              <p:cNvGrpSpPr/>
              <p:nvPr/>
            </p:nvGrpSpPr>
            <p:grpSpPr>
              <a:xfrm>
                <a:off x="4159213" y="3279849"/>
                <a:ext cx="31405" cy="26945"/>
                <a:chOff x="4159213" y="3279849"/>
                <a:chExt cx="31405" cy="26945"/>
              </a:xfrm>
            </p:grpSpPr>
            <p:sp>
              <p:nvSpPr>
                <p:cNvPr id="4419" name="Google Shape;4419;p8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81"/>
              <p:cNvGrpSpPr/>
              <p:nvPr/>
            </p:nvGrpSpPr>
            <p:grpSpPr>
              <a:xfrm>
                <a:off x="4201550" y="3266502"/>
                <a:ext cx="31405" cy="26883"/>
                <a:chOff x="4201550" y="3266502"/>
                <a:chExt cx="31405" cy="26883"/>
              </a:xfrm>
            </p:grpSpPr>
            <p:sp>
              <p:nvSpPr>
                <p:cNvPr id="4422" name="Google Shape;4422;p8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81"/>
              <p:cNvGrpSpPr/>
              <p:nvPr/>
            </p:nvGrpSpPr>
            <p:grpSpPr>
              <a:xfrm>
                <a:off x="4201550" y="3338278"/>
                <a:ext cx="31405" cy="26930"/>
                <a:chOff x="4201550" y="3338278"/>
                <a:chExt cx="31405" cy="26930"/>
              </a:xfrm>
            </p:grpSpPr>
            <p:sp>
              <p:nvSpPr>
                <p:cNvPr id="4425" name="Google Shape;4425;p8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81"/>
              <p:cNvGrpSpPr/>
              <p:nvPr/>
            </p:nvGrpSpPr>
            <p:grpSpPr>
              <a:xfrm>
                <a:off x="4238272" y="3369132"/>
                <a:ext cx="31405" cy="27001"/>
                <a:chOff x="4238272" y="3369132"/>
                <a:chExt cx="31405" cy="27001"/>
              </a:xfrm>
            </p:grpSpPr>
            <p:sp>
              <p:nvSpPr>
                <p:cNvPr id="4428" name="Google Shape;4428;p8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0" name="Google Shape;4430;p81"/>
            <p:cNvGrpSpPr/>
            <p:nvPr/>
          </p:nvGrpSpPr>
          <p:grpSpPr>
            <a:xfrm>
              <a:off x="4068639" y="3200169"/>
              <a:ext cx="77643" cy="37272"/>
              <a:chOff x="4068639" y="3200169"/>
              <a:chExt cx="77643" cy="37272"/>
            </a:xfrm>
          </p:grpSpPr>
          <p:sp>
            <p:nvSpPr>
              <p:cNvPr id="4431" name="Google Shape;4431;p8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2" name="Google Shape;4432;p81"/>
              <p:cNvGrpSpPr/>
              <p:nvPr/>
            </p:nvGrpSpPr>
            <p:grpSpPr>
              <a:xfrm>
                <a:off x="4114878" y="3200169"/>
                <a:ext cx="31405" cy="26993"/>
                <a:chOff x="4114878" y="3200169"/>
                <a:chExt cx="31405" cy="26993"/>
              </a:xfrm>
            </p:grpSpPr>
            <p:sp>
              <p:nvSpPr>
                <p:cNvPr id="4433" name="Google Shape;4433;p8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81"/>
              <p:cNvGrpSpPr/>
              <p:nvPr/>
            </p:nvGrpSpPr>
            <p:grpSpPr>
              <a:xfrm>
                <a:off x="4068639" y="3210535"/>
                <a:ext cx="31499" cy="26906"/>
                <a:chOff x="4068639" y="3210535"/>
                <a:chExt cx="31499" cy="26906"/>
              </a:xfrm>
            </p:grpSpPr>
            <p:sp>
              <p:nvSpPr>
                <p:cNvPr id="4436" name="Google Shape;4436;p8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8" name="Google Shape;4438;p81"/>
            <p:cNvGrpSpPr/>
            <p:nvPr/>
          </p:nvGrpSpPr>
          <p:grpSpPr>
            <a:xfrm>
              <a:off x="3869702" y="3066935"/>
              <a:ext cx="382664" cy="190294"/>
              <a:chOff x="3869702" y="3066935"/>
              <a:chExt cx="382664" cy="190294"/>
            </a:xfrm>
          </p:grpSpPr>
          <p:grpSp>
            <p:nvGrpSpPr>
              <p:cNvPr id="4439" name="Google Shape;4439;p81"/>
              <p:cNvGrpSpPr/>
              <p:nvPr/>
            </p:nvGrpSpPr>
            <p:grpSpPr>
              <a:xfrm>
                <a:off x="3888633" y="3082351"/>
                <a:ext cx="351172" cy="160698"/>
                <a:chOff x="3888633" y="3082351"/>
                <a:chExt cx="351172" cy="160698"/>
              </a:xfrm>
            </p:grpSpPr>
            <p:sp>
              <p:nvSpPr>
                <p:cNvPr id="4440" name="Google Shape;4440;p8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81"/>
              <p:cNvGrpSpPr/>
              <p:nvPr/>
            </p:nvGrpSpPr>
            <p:grpSpPr>
              <a:xfrm>
                <a:off x="4143703" y="3066935"/>
                <a:ext cx="37783" cy="32357"/>
                <a:chOff x="4143703" y="3066935"/>
                <a:chExt cx="37783" cy="32357"/>
              </a:xfrm>
            </p:grpSpPr>
            <p:sp>
              <p:nvSpPr>
                <p:cNvPr id="4447" name="Google Shape;4447;p8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81"/>
              <p:cNvGrpSpPr/>
              <p:nvPr/>
            </p:nvGrpSpPr>
            <p:grpSpPr>
              <a:xfrm>
                <a:off x="4044565" y="3103563"/>
                <a:ext cx="37783" cy="32451"/>
                <a:chOff x="4044565" y="3103563"/>
                <a:chExt cx="37783" cy="32451"/>
              </a:xfrm>
            </p:grpSpPr>
            <p:sp>
              <p:nvSpPr>
                <p:cNvPr id="4450" name="Google Shape;4450;p8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81"/>
              <p:cNvGrpSpPr/>
              <p:nvPr/>
            </p:nvGrpSpPr>
            <p:grpSpPr>
              <a:xfrm>
                <a:off x="4017454" y="3188237"/>
                <a:ext cx="37776" cy="32357"/>
                <a:chOff x="4017454" y="3188237"/>
                <a:chExt cx="37776" cy="32357"/>
              </a:xfrm>
            </p:grpSpPr>
            <p:sp>
              <p:nvSpPr>
                <p:cNvPr id="4453" name="Google Shape;4453;p8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81"/>
              <p:cNvGrpSpPr/>
              <p:nvPr/>
            </p:nvGrpSpPr>
            <p:grpSpPr>
              <a:xfrm>
                <a:off x="3921548" y="3157509"/>
                <a:ext cx="37783" cy="32357"/>
                <a:chOff x="3921548" y="3157509"/>
                <a:chExt cx="37783" cy="32357"/>
              </a:xfrm>
            </p:grpSpPr>
            <p:sp>
              <p:nvSpPr>
                <p:cNvPr id="4456" name="Google Shape;4456;p8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81"/>
              <p:cNvGrpSpPr/>
              <p:nvPr/>
            </p:nvGrpSpPr>
            <p:grpSpPr>
              <a:xfrm>
                <a:off x="3939056" y="3211620"/>
                <a:ext cx="37783" cy="32380"/>
                <a:chOff x="3939056" y="3211620"/>
                <a:chExt cx="37783" cy="32380"/>
              </a:xfrm>
            </p:grpSpPr>
            <p:sp>
              <p:nvSpPr>
                <p:cNvPr id="4459" name="Google Shape;4459;p8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81"/>
              <p:cNvGrpSpPr/>
              <p:nvPr/>
            </p:nvGrpSpPr>
            <p:grpSpPr>
              <a:xfrm>
                <a:off x="4176240" y="3136965"/>
                <a:ext cx="31405" cy="26930"/>
                <a:chOff x="4176240" y="3136965"/>
                <a:chExt cx="31405" cy="26930"/>
              </a:xfrm>
            </p:grpSpPr>
            <p:sp>
              <p:nvSpPr>
                <p:cNvPr id="4462" name="Google Shape;4462;p8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81"/>
              <p:cNvGrpSpPr/>
              <p:nvPr/>
            </p:nvGrpSpPr>
            <p:grpSpPr>
              <a:xfrm>
                <a:off x="4133148" y="3152593"/>
                <a:ext cx="31499" cy="27001"/>
                <a:chOff x="4133148" y="3152593"/>
                <a:chExt cx="31499" cy="27001"/>
              </a:xfrm>
            </p:grpSpPr>
            <p:sp>
              <p:nvSpPr>
                <p:cNvPr id="4465" name="Google Shape;4465;p8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81"/>
              <p:cNvGrpSpPr/>
              <p:nvPr/>
            </p:nvGrpSpPr>
            <p:grpSpPr>
              <a:xfrm>
                <a:off x="4220866" y="3073534"/>
                <a:ext cx="31499" cy="26898"/>
                <a:chOff x="4220866" y="3073534"/>
                <a:chExt cx="31499" cy="26898"/>
              </a:xfrm>
            </p:grpSpPr>
            <p:sp>
              <p:nvSpPr>
                <p:cNvPr id="4468" name="Google Shape;4468;p8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1"/>
              <p:cNvGrpSpPr/>
              <p:nvPr/>
            </p:nvGrpSpPr>
            <p:grpSpPr>
              <a:xfrm>
                <a:off x="3869702" y="3230323"/>
                <a:ext cx="31499" cy="26906"/>
                <a:chOff x="3869702" y="3230323"/>
                <a:chExt cx="31499" cy="26906"/>
              </a:xfrm>
            </p:grpSpPr>
            <p:sp>
              <p:nvSpPr>
                <p:cNvPr id="4471" name="Google Shape;4471;p8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3" name="Google Shape;4473;p81"/>
            <p:cNvGrpSpPr/>
            <p:nvPr/>
          </p:nvGrpSpPr>
          <p:grpSpPr>
            <a:xfrm>
              <a:off x="4271383" y="3065882"/>
              <a:ext cx="304556" cy="341663"/>
              <a:chOff x="4271383" y="3065882"/>
              <a:chExt cx="304556" cy="341663"/>
            </a:xfrm>
          </p:grpSpPr>
          <p:grpSp>
            <p:nvGrpSpPr>
              <p:cNvPr id="4474" name="Google Shape;4474;p81"/>
              <p:cNvGrpSpPr/>
              <p:nvPr/>
            </p:nvGrpSpPr>
            <p:grpSpPr>
              <a:xfrm>
                <a:off x="4293838" y="3078639"/>
                <a:ext cx="269353" cy="311973"/>
                <a:chOff x="4293838" y="3078639"/>
                <a:chExt cx="269353" cy="311973"/>
              </a:xfrm>
            </p:grpSpPr>
            <p:sp>
              <p:nvSpPr>
                <p:cNvPr id="4475" name="Google Shape;4475;p8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81"/>
              <p:cNvGrpSpPr/>
              <p:nvPr/>
            </p:nvGrpSpPr>
            <p:grpSpPr>
              <a:xfrm>
                <a:off x="4538164" y="3342061"/>
                <a:ext cx="37776" cy="32380"/>
                <a:chOff x="4538164" y="3342061"/>
                <a:chExt cx="37776" cy="32380"/>
              </a:xfrm>
            </p:grpSpPr>
            <p:sp>
              <p:nvSpPr>
                <p:cNvPr id="4493" name="Google Shape;4493;p8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81"/>
              <p:cNvGrpSpPr/>
              <p:nvPr/>
            </p:nvGrpSpPr>
            <p:grpSpPr>
              <a:xfrm>
                <a:off x="4271383" y="3194742"/>
                <a:ext cx="37783" cy="32420"/>
                <a:chOff x="4271383" y="3194742"/>
                <a:chExt cx="37783" cy="32420"/>
              </a:xfrm>
            </p:grpSpPr>
            <p:sp>
              <p:nvSpPr>
                <p:cNvPr id="4496" name="Google Shape;4496;p8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81"/>
              <p:cNvGrpSpPr/>
              <p:nvPr/>
            </p:nvGrpSpPr>
            <p:grpSpPr>
              <a:xfrm>
                <a:off x="4284416" y="3084058"/>
                <a:ext cx="37783" cy="32357"/>
                <a:chOff x="4284416" y="3084058"/>
                <a:chExt cx="37783" cy="32357"/>
              </a:xfrm>
            </p:grpSpPr>
            <p:sp>
              <p:nvSpPr>
                <p:cNvPr id="4499" name="Google Shape;4499;p8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81"/>
              <p:cNvGrpSpPr/>
              <p:nvPr/>
            </p:nvGrpSpPr>
            <p:grpSpPr>
              <a:xfrm>
                <a:off x="4478697" y="3297561"/>
                <a:ext cx="37776" cy="32451"/>
                <a:chOff x="4478697" y="3297561"/>
                <a:chExt cx="37776" cy="32451"/>
              </a:xfrm>
            </p:grpSpPr>
            <p:sp>
              <p:nvSpPr>
                <p:cNvPr id="4502" name="Google Shape;4502;p8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81"/>
              <p:cNvGrpSpPr/>
              <p:nvPr/>
            </p:nvGrpSpPr>
            <p:grpSpPr>
              <a:xfrm>
                <a:off x="4411813" y="3331711"/>
                <a:ext cx="37776" cy="32451"/>
                <a:chOff x="4411813" y="3331711"/>
                <a:chExt cx="37776" cy="32451"/>
              </a:xfrm>
            </p:grpSpPr>
            <p:sp>
              <p:nvSpPr>
                <p:cNvPr id="4505" name="Google Shape;4505;p8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81"/>
              <p:cNvGrpSpPr/>
              <p:nvPr/>
            </p:nvGrpSpPr>
            <p:grpSpPr>
              <a:xfrm>
                <a:off x="4337984" y="3375188"/>
                <a:ext cx="37776" cy="32357"/>
                <a:chOff x="4337984" y="3375188"/>
                <a:chExt cx="37776" cy="32357"/>
              </a:xfrm>
            </p:grpSpPr>
            <p:sp>
              <p:nvSpPr>
                <p:cNvPr id="4508" name="Google Shape;4508;p8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81"/>
              <p:cNvGrpSpPr/>
              <p:nvPr/>
            </p:nvGrpSpPr>
            <p:grpSpPr>
              <a:xfrm>
                <a:off x="4494867" y="3090530"/>
                <a:ext cx="37878" cy="32451"/>
                <a:chOff x="4494867" y="3090530"/>
                <a:chExt cx="37878" cy="32451"/>
              </a:xfrm>
            </p:grpSpPr>
            <p:sp>
              <p:nvSpPr>
                <p:cNvPr id="4511" name="Google Shape;4511;p8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1"/>
              <p:cNvGrpSpPr/>
              <p:nvPr/>
            </p:nvGrpSpPr>
            <p:grpSpPr>
              <a:xfrm>
                <a:off x="4525124" y="3207774"/>
                <a:ext cx="37783" cy="32420"/>
                <a:chOff x="4525124" y="3207774"/>
                <a:chExt cx="37783" cy="32420"/>
              </a:xfrm>
            </p:grpSpPr>
            <p:sp>
              <p:nvSpPr>
                <p:cNvPr id="4514" name="Google Shape;4514;p8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81"/>
              <p:cNvGrpSpPr/>
              <p:nvPr/>
            </p:nvGrpSpPr>
            <p:grpSpPr>
              <a:xfrm>
                <a:off x="4440544" y="3176479"/>
                <a:ext cx="31499" cy="26898"/>
                <a:chOff x="4440544" y="3176479"/>
                <a:chExt cx="31499" cy="26898"/>
              </a:xfrm>
            </p:grpSpPr>
            <p:sp>
              <p:nvSpPr>
                <p:cNvPr id="4517" name="Google Shape;4517;p8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81"/>
              <p:cNvGrpSpPr/>
              <p:nvPr/>
            </p:nvGrpSpPr>
            <p:grpSpPr>
              <a:xfrm>
                <a:off x="4350545" y="3156400"/>
                <a:ext cx="31405" cy="27001"/>
                <a:chOff x="4350545" y="3156400"/>
                <a:chExt cx="31405" cy="27001"/>
              </a:xfrm>
            </p:grpSpPr>
            <p:sp>
              <p:nvSpPr>
                <p:cNvPr id="4520" name="Google Shape;4520;p8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81"/>
              <p:cNvGrpSpPr/>
              <p:nvPr/>
            </p:nvGrpSpPr>
            <p:grpSpPr>
              <a:xfrm>
                <a:off x="4376703" y="3255058"/>
                <a:ext cx="31405" cy="27001"/>
                <a:chOff x="4376703" y="3255058"/>
                <a:chExt cx="31405" cy="27001"/>
              </a:xfrm>
            </p:grpSpPr>
            <p:sp>
              <p:nvSpPr>
                <p:cNvPr id="4523" name="Google Shape;4523;p8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1"/>
              <p:cNvGrpSpPr/>
              <p:nvPr/>
            </p:nvGrpSpPr>
            <p:grpSpPr>
              <a:xfrm>
                <a:off x="4331322" y="3283656"/>
                <a:ext cx="31405" cy="26945"/>
                <a:chOff x="4331322" y="3283656"/>
                <a:chExt cx="31405" cy="26945"/>
              </a:xfrm>
            </p:grpSpPr>
            <p:sp>
              <p:nvSpPr>
                <p:cNvPr id="4526" name="Google Shape;4526;p8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81"/>
              <p:cNvGrpSpPr/>
              <p:nvPr/>
            </p:nvGrpSpPr>
            <p:grpSpPr>
              <a:xfrm>
                <a:off x="4380510" y="3065882"/>
                <a:ext cx="31405" cy="26938"/>
                <a:chOff x="4380510" y="3065882"/>
                <a:chExt cx="31405" cy="26938"/>
              </a:xfrm>
            </p:grpSpPr>
            <p:sp>
              <p:nvSpPr>
                <p:cNvPr id="4529" name="Google Shape;4529;p8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1" name="Google Shape;4531;p81"/>
            <p:cNvGrpSpPr/>
            <p:nvPr/>
          </p:nvGrpSpPr>
          <p:grpSpPr>
            <a:xfrm>
              <a:off x="4558998" y="3188237"/>
              <a:ext cx="1280131" cy="1052746"/>
              <a:chOff x="4558998" y="3188237"/>
              <a:chExt cx="1280131" cy="1052746"/>
            </a:xfrm>
          </p:grpSpPr>
          <p:sp>
            <p:nvSpPr>
              <p:cNvPr id="4532" name="Google Shape;4532;p8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3" name="Google Shape;4533;p81"/>
              <p:cNvGrpSpPr/>
              <p:nvPr/>
            </p:nvGrpSpPr>
            <p:grpSpPr>
              <a:xfrm>
                <a:off x="4579164" y="3203653"/>
                <a:ext cx="1244833" cy="1020397"/>
                <a:chOff x="4579164" y="3203653"/>
                <a:chExt cx="1244833" cy="1020397"/>
              </a:xfrm>
            </p:grpSpPr>
            <p:sp>
              <p:nvSpPr>
                <p:cNvPr id="4534" name="Google Shape;4534;p8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81"/>
                <p:cNvGrpSpPr/>
                <p:nvPr/>
              </p:nvGrpSpPr>
              <p:grpSpPr>
                <a:xfrm>
                  <a:off x="4579164" y="3203653"/>
                  <a:ext cx="1244833" cy="1020397"/>
                  <a:chOff x="4579164" y="3203653"/>
                  <a:chExt cx="1244833" cy="1020397"/>
                </a:xfrm>
              </p:grpSpPr>
              <p:sp>
                <p:nvSpPr>
                  <p:cNvPr id="4537" name="Google Shape;4537;p8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9" name="Google Shape;4539;p81"/>
                  <p:cNvGrpSpPr/>
                  <p:nvPr/>
                </p:nvGrpSpPr>
                <p:grpSpPr>
                  <a:xfrm>
                    <a:off x="4579164" y="3203653"/>
                    <a:ext cx="1244833" cy="1020397"/>
                    <a:chOff x="4579164" y="3203653"/>
                    <a:chExt cx="1244833" cy="1020397"/>
                  </a:xfrm>
                </p:grpSpPr>
                <p:sp>
                  <p:nvSpPr>
                    <p:cNvPr id="4540" name="Google Shape;4540;p8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8" name="Google Shape;4548;p81"/>
                    <p:cNvGrpSpPr/>
                    <p:nvPr/>
                  </p:nvGrpSpPr>
                  <p:grpSpPr>
                    <a:xfrm>
                      <a:off x="4579164" y="3203653"/>
                      <a:ext cx="1244833" cy="1020397"/>
                      <a:chOff x="4579164" y="3203653"/>
                      <a:chExt cx="1244833" cy="1020397"/>
                    </a:xfrm>
                  </p:grpSpPr>
                  <p:sp>
                    <p:nvSpPr>
                      <p:cNvPr id="4549" name="Google Shape;4549;p8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3" name="Google Shape;4563;p81"/>
                      <p:cNvGrpSpPr/>
                      <p:nvPr/>
                    </p:nvGrpSpPr>
                    <p:grpSpPr>
                      <a:xfrm>
                        <a:off x="4579164" y="3203653"/>
                        <a:ext cx="1244833" cy="1020397"/>
                        <a:chOff x="4579164" y="3203653"/>
                        <a:chExt cx="1244833" cy="1020397"/>
                      </a:xfrm>
                    </p:grpSpPr>
                    <p:sp>
                      <p:nvSpPr>
                        <p:cNvPr id="4564" name="Google Shape;4564;p8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8" name="Google Shape;4588;p81"/>
                        <p:cNvGrpSpPr/>
                        <p:nvPr/>
                      </p:nvGrpSpPr>
                      <p:grpSpPr>
                        <a:xfrm>
                          <a:off x="4579164" y="3203653"/>
                          <a:ext cx="1244833" cy="1020397"/>
                          <a:chOff x="4579164" y="3203653"/>
                          <a:chExt cx="1244833" cy="1020397"/>
                        </a:xfrm>
                      </p:grpSpPr>
                      <p:sp>
                        <p:nvSpPr>
                          <p:cNvPr id="4589" name="Google Shape;4589;p8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0" name="Google Shape;4590;p81"/>
                          <p:cNvGrpSpPr/>
                          <p:nvPr/>
                        </p:nvGrpSpPr>
                        <p:grpSpPr>
                          <a:xfrm>
                            <a:off x="4579164" y="3203653"/>
                            <a:ext cx="1244833" cy="1020397"/>
                            <a:chOff x="4579164" y="3203653"/>
                            <a:chExt cx="1244833" cy="1020397"/>
                          </a:xfrm>
                        </p:grpSpPr>
                        <p:sp>
                          <p:nvSpPr>
                            <p:cNvPr id="4591" name="Google Shape;4591;p8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81"/>
                            <p:cNvGrpSpPr/>
                            <p:nvPr/>
                          </p:nvGrpSpPr>
                          <p:grpSpPr>
                            <a:xfrm>
                              <a:off x="4579164" y="3203653"/>
                              <a:ext cx="1244833" cy="1020397"/>
                              <a:chOff x="4579164" y="3203653"/>
                              <a:chExt cx="1244833" cy="1020397"/>
                            </a:xfrm>
                          </p:grpSpPr>
                          <p:sp>
                            <p:nvSpPr>
                              <p:cNvPr id="4599" name="Google Shape;4599;p8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2" name="Google Shape;4612;p81"/>
                              <p:cNvGrpSpPr/>
                              <p:nvPr/>
                            </p:nvGrpSpPr>
                            <p:grpSpPr>
                              <a:xfrm>
                                <a:off x="4579164" y="3203653"/>
                                <a:ext cx="1244833" cy="1020397"/>
                                <a:chOff x="4579164" y="3203653"/>
                                <a:chExt cx="1244833" cy="1020397"/>
                              </a:xfrm>
                            </p:grpSpPr>
                            <p:sp>
                              <p:nvSpPr>
                                <p:cNvPr id="4613" name="Google Shape;4613;p8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0" name="Google Shape;4620;p81"/>
                                <p:cNvGrpSpPr/>
                                <p:nvPr/>
                              </p:nvGrpSpPr>
                              <p:grpSpPr>
                                <a:xfrm>
                                  <a:off x="4579164" y="3203653"/>
                                  <a:ext cx="1244833" cy="1020397"/>
                                  <a:chOff x="4579164" y="3203653"/>
                                  <a:chExt cx="1244833" cy="1020397"/>
                                </a:xfrm>
                              </p:grpSpPr>
                              <p:sp>
                                <p:nvSpPr>
                                  <p:cNvPr id="4621" name="Google Shape;4621;p8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6" name="Google Shape;4626;p81"/>
                                  <p:cNvGrpSpPr/>
                                  <p:nvPr/>
                                </p:nvGrpSpPr>
                                <p:grpSpPr>
                                  <a:xfrm>
                                    <a:off x="4579164" y="3203653"/>
                                    <a:ext cx="1244833" cy="1020397"/>
                                    <a:chOff x="4579164" y="3203653"/>
                                    <a:chExt cx="1244833" cy="1020397"/>
                                  </a:xfrm>
                                </p:grpSpPr>
                                <p:sp>
                                  <p:nvSpPr>
                                    <p:cNvPr id="4627" name="Google Shape;4627;p8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631" name="Google Shape;4631;p8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34" name="Google Shape;4634;p8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35" name="Google Shape;4635;p81"/>
              <p:cNvGrpSpPr/>
              <p:nvPr/>
            </p:nvGrpSpPr>
            <p:grpSpPr>
              <a:xfrm>
                <a:off x="4595437" y="3598775"/>
                <a:ext cx="37776" cy="32451"/>
                <a:chOff x="4595437" y="3598775"/>
                <a:chExt cx="37776" cy="32451"/>
              </a:xfrm>
            </p:grpSpPr>
            <p:sp>
              <p:nvSpPr>
                <p:cNvPr id="4636" name="Google Shape;4636;p8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81"/>
              <p:cNvGrpSpPr/>
              <p:nvPr/>
            </p:nvGrpSpPr>
            <p:grpSpPr>
              <a:xfrm>
                <a:off x="4641864" y="3524443"/>
                <a:ext cx="37776" cy="32380"/>
                <a:chOff x="4641864" y="3524443"/>
                <a:chExt cx="37776" cy="32380"/>
              </a:xfrm>
            </p:grpSpPr>
            <p:sp>
              <p:nvSpPr>
                <p:cNvPr id="4639" name="Google Shape;4639;p8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81"/>
              <p:cNvGrpSpPr/>
              <p:nvPr/>
            </p:nvGrpSpPr>
            <p:grpSpPr>
              <a:xfrm>
                <a:off x="4648431" y="3893901"/>
                <a:ext cx="37776" cy="32357"/>
                <a:chOff x="4648431" y="3893901"/>
                <a:chExt cx="37776" cy="32357"/>
              </a:xfrm>
            </p:grpSpPr>
            <p:sp>
              <p:nvSpPr>
                <p:cNvPr id="4642" name="Google Shape;4642;p8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81"/>
              <p:cNvGrpSpPr/>
              <p:nvPr/>
            </p:nvGrpSpPr>
            <p:grpSpPr>
              <a:xfrm>
                <a:off x="4567752" y="3722908"/>
                <a:ext cx="37870" cy="32380"/>
                <a:chOff x="4567752" y="3722908"/>
                <a:chExt cx="37870" cy="32380"/>
              </a:xfrm>
            </p:grpSpPr>
            <p:sp>
              <p:nvSpPr>
                <p:cNvPr id="4645" name="Google Shape;4645;p8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1"/>
              <p:cNvGrpSpPr/>
              <p:nvPr/>
            </p:nvGrpSpPr>
            <p:grpSpPr>
              <a:xfrm>
                <a:off x="4617506" y="3652052"/>
                <a:ext cx="37783" cy="32357"/>
                <a:chOff x="4617506" y="3652052"/>
                <a:chExt cx="37783" cy="32357"/>
              </a:xfrm>
            </p:grpSpPr>
            <p:sp>
              <p:nvSpPr>
                <p:cNvPr id="4648" name="Google Shape;4648;p8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81"/>
              <p:cNvGrpSpPr/>
              <p:nvPr/>
            </p:nvGrpSpPr>
            <p:grpSpPr>
              <a:xfrm>
                <a:off x="4739005" y="3554149"/>
                <a:ext cx="37870" cy="32357"/>
                <a:chOff x="4739005" y="3554149"/>
                <a:chExt cx="37870" cy="32357"/>
              </a:xfrm>
            </p:grpSpPr>
            <p:sp>
              <p:nvSpPr>
                <p:cNvPr id="4651" name="Google Shape;4651;p8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81"/>
              <p:cNvGrpSpPr/>
              <p:nvPr/>
            </p:nvGrpSpPr>
            <p:grpSpPr>
              <a:xfrm>
                <a:off x="4806557" y="3630258"/>
                <a:ext cx="37776" cy="32364"/>
                <a:chOff x="4806557" y="3630258"/>
                <a:chExt cx="37776" cy="32364"/>
              </a:xfrm>
            </p:grpSpPr>
            <p:sp>
              <p:nvSpPr>
                <p:cNvPr id="4654" name="Google Shape;4654;p8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81"/>
              <p:cNvGrpSpPr/>
              <p:nvPr/>
            </p:nvGrpSpPr>
            <p:grpSpPr>
              <a:xfrm>
                <a:off x="4737007" y="4004357"/>
                <a:ext cx="37870" cy="32357"/>
                <a:chOff x="4737007" y="4004357"/>
                <a:chExt cx="37870" cy="32357"/>
              </a:xfrm>
            </p:grpSpPr>
            <p:sp>
              <p:nvSpPr>
                <p:cNvPr id="4657" name="Google Shape;4657;p8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81"/>
              <p:cNvGrpSpPr/>
              <p:nvPr/>
            </p:nvGrpSpPr>
            <p:grpSpPr>
              <a:xfrm>
                <a:off x="4773634" y="4208627"/>
                <a:ext cx="37776" cy="32357"/>
                <a:chOff x="4773634" y="4208627"/>
                <a:chExt cx="37776" cy="32357"/>
              </a:xfrm>
            </p:grpSpPr>
            <p:sp>
              <p:nvSpPr>
                <p:cNvPr id="4660" name="Google Shape;4660;p8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81"/>
              <p:cNvGrpSpPr/>
              <p:nvPr/>
            </p:nvGrpSpPr>
            <p:grpSpPr>
              <a:xfrm>
                <a:off x="4888282" y="4074764"/>
                <a:ext cx="37776" cy="32451"/>
                <a:chOff x="4888282" y="4074764"/>
                <a:chExt cx="37776" cy="32451"/>
              </a:xfrm>
            </p:grpSpPr>
            <p:sp>
              <p:nvSpPr>
                <p:cNvPr id="4663" name="Google Shape;4663;p8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81"/>
              <p:cNvGrpSpPr/>
              <p:nvPr/>
            </p:nvGrpSpPr>
            <p:grpSpPr>
              <a:xfrm>
                <a:off x="4901315" y="3804271"/>
                <a:ext cx="37776" cy="32364"/>
                <a:chOff x="4901315" y="3804271"/>
                <a:chExt cx="37776" cy="32364"/>
              </a:xfrm>
            </p:grpSpPr>
            <p:sp>
              <p:nvSpPr>
                <p:cNvPr id="4666" name="Google Shape;4666;p8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81"/>
              <p:cNvGrpSpPr/>
              <p:nvPr/>
            </p:nvGrpSpPr>
            <p:grpSpPr>
              <a:xfrm>
                <a:off x="4866394" y="3715035"/>
                <a:ext cx="37846" cy="32357"/>
                <a:chOff x="4866394" y="3715035"/>
                <a:chExt cx="37846" cy="32357"/>
              </a:xfrm>
            </p:grpSpPr>
            <p:sp>
              <p:nvSpPr>
                <p:cNvPr id="4669" name="Google Shape;4669;p8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81"/>
              <p:cNvGrpSpPr/>
              <p:nvPr/>
            </p:nvGrpSpPr>
            <p:grpSpPr>
              <a:xfrm>
                <a:off x="4979233" y="3839798"/>
                <a:ext cx="37878" cy="32420"/>
                <a:chOff x="4979233" y="3839798"/>
                <a:chExt cx="37878" cy="32420"/>
              </a:xfrm>
            </p:grpSpPr>
            <p:sp>
              <p:nvSpPr>
                <p:cNvPr id="4672" name="Google Shape;4672;p8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81"/>
              <p:cNvGrpSpPr/>
              <p:nvPr/>
            </p:nvGrpSpPr>
            <p:grpSpPr>
              <a:xfrm>
                <a:off x="4790662" y="3679147"/>
                <a:ext cx="37783" cy="32380"/>
                <a:chOff x="4790662" y="3679147"/>
                <a:chExt cx="37783" cy="32380"/>
              </a:xfrm>
            </p:grpSpPr>
            <p:sp>
              <p:nvSpPr>
                <p:cNvPr id="4675" name="Google Shape;4675;p8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81"/>
              <p:cNvGrpSpPr/>
              <p:nvPr/>
            </p:nvGrpSpPr>
            <p:grpSpPr>
              <a:xfrm>
                <a:off x="4857263" y="3557861"/>
                <a:ext cx="37776" cy="32357"/>
                <a:chOff x="4857263" y="3557861"/>
                <a:chExt cx="37776" cy="32357"/>
              </a:xfrm>
            </p:grpSpPr>
            <p:sp>
              <p:nvSpPr>
                <p:cNvPr id="4678" name="Google Shape;4678;p8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81"/>
              <p:cNvGrpSpPr/>
              <p:nvPr/>
            </p:nvGrpSpPr>
            <p:grpSpPr>
              <a:xfrm>
                <a:off x="4883902" y="3648033"/>
                <a:ext cx="37783" cy="32380"/>
                <a:chOff x="4883902" y="3648033"/>
                <a:chExt cx="37783" cy="32380"/>
              </a:xfrm>
            </p:grpSpPr>
            <p:sp>
              <p:nvSpPr>
                <p:cNvPr id="4681" name="Google Shape;4681;p8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81"/>
              <p:cNvGrpSpPr/>
              <p:nvPr/>
            </p:nvGrpSpPr>
            <p:grpSpPr>
              <a:xfrm>
                <a:off x="4907780" y="3347220"/>
                <a:ext cx="37878" cy="32357"/>
                <a:chOff x="4907780" y="3347220"/>
                <a:chExt cx="37878" cy="32357"/>
              </a:xfrm>
            </p:grpSpPr>
            <p:sp>
              <p:nvSpPr>
                <p:cNvPr id="4684" name="Google Shape;4684;p8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1"/>
              <p:cNvGrpSpPr/>
              <p:nvPr/>
            </p:nvGrpSpPr>
            <p:grpSpPr>
              <a:xfrm>
                <a:off x="5065048" y="3738150"/>
                <a:ext cx="37783" cy="32364"/>
                <a:chOff x="5065048" y="3738150"/>
                <a:chExt cx="37783" cy="32364"/>
              </a:xfrm>
            </p:grpSpPr>
            <p:sp>
              <p:nvSpPr>
                <p:cNvPr id="4687" name="Google Shape;4687;p8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81"/>
              <p:cNvGrpSpPr/>
              <p:nvPr/>
            </p:nvGrpSpPr>
            <p:grpSpPr>
              <a:xfrm>
                <a:off x="5071616" y="3284615"/>
                <a:ext cx="37783" cy="32357"/>
                <a:chOff x="5071616" y="3284615"/>
                <a:chExt cx="37783" cy="32357"/>
              </a:xfrm>
            </p:grpSpPr>
            <p:sp>
              <p:nvSpPr>
                <p:cNvPr id="4690" name="Google Shape;4690;p8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81"/>
              <p:cNvGrpSpPr/>
              <p:nvPr/>
            </p:nvGrpSpPr>
            <p:grpSpPr>
              <a:xfrm>
                <a:off x="5389291" y="3759921"/>
                <a:ext cx="37783" cy="32380"/>
                <a:chOff x="5389291" y="3759921"/>
                <a:chExt cx="37783" cy="32380"/>
              </a:xfrm>
            </p:grpSpPr>
            <p:sp>
              <p:nvSpPr>
                <p:cNvPr id="4693" name="Google Shape;4693;p8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81"/>
              <p:cNvGrpSpPr/>
              <p:nvPr/>
            </p:nvGrpSpPr>
            <p:grpSpPr>
              <a:xfrm>
                <a:off x="5431534" y="3632932"/>
                <a:ext cx="37878" cy="32451"/>
                <a:chOff x="5431534" y="3632932"/>
                <a:chExt cx="37878" cy="32451"/>
              </a:xfrm>
            </p:grpSpPr>
            <p:sp>
              <p:nvSpPr>
                <p:cNvPr id="4696" name="Google Shape;4696;p8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81"/>
              <p:cNvGrpSpPr/>
              <p:nvPr/>
            </p:nvGrpSpPr>
            <p:grpSpPr>
              <a:xfrm>
                <a:off x="5540755" y="3544829"/>
                <a:ext cx="37783" cy="32357"/>
                <a:chOff x="5540755" y="3544829"/>
                <a:chExt cx="37783" cy="32357"/>
              </a:xfrm>
            </p:grpSpPr>
            <p:sp>
              <p:nvSpPr>
                <p:cNvPr id="4699" name="Google Shape;4699;p8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81"/>
              <p:cNvGrpSpPr/>
              <p:nvPr/>
            </p:nvGrpSpPr>
            <p:grpSpPr>
              <a:xfrm>
                <a:off x="5579293" y="3412107"/>
                <a:ext cx="37776" cy="32357"/>
                <a:chOff x="5579293" y="3412107"/>
                <a:chExt cx="37776" cy="32357"/>
              </a:xfrm>
            </p:grpSpPr>
            <p:sp>
              <p:nvSpPr>
                <p:cNvPr id="4702" name="Google Shape;4702;p8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81"/>
              <p:cNvGrpSpPr/>
              <p:nvPr/>
            </p:nvGrpSpPr>
            <p:grpSpPr>
              <a:xfrm>
                <a:off x="5801346" y="3284615"/>
                <a:ext cx="37783" cy="32357"/>
                <a:chOff x="5801346" y="3284615"/>
                <a:chExt cx="37783" cy="32357"/>
              </a:xfrm>
            </p:grpSpPr>
            <p:sp>
              <p:nvSpPr>
                <p:cNvPr id="4705" name="Google Shape;4705;p8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81"/>
              <p:cNvGrpSpPr/>
              <p:nvPr/>
            </p:nvGrpSpPr>
            <p:grpSpPr>
              <a:xfrm>
                <a:off x="5763578" y="3399067"/>
                <a:ext cx="37776" cy="32364"/>
                <a:chOff x="5763578" y="3399067"/>
                <a:chExt cx="37776" cy="32364"/>
              </a:xfrm>
            </p:grpSpPr>
            <p:sp>
              <p:nvSpPr>
                <p:cNvPr id="4708" name="Google Shape;4708;p8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81"/>
              <p:cNvGrpSpPr/>
              <p:nvPr/>
            </p:nvGrpSpPr>
            <p:grpSpPr>
              <a:xfrm>
                <a:off x="5395858" y="3230952"/>
                <a:ext cx="37776" cy="32364"/>
                <a:chOff x="5395858" y="3230952"/>
                <a:chExt cx="37776" cy="32364"/>
              </a:xfrm>
            </p:grpSpPr>
            <p:sp>
              <p:nvSpPr>
                <p:cNvPr id="4711" name="Google Shape;4711;p8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81"/>
              <p:cNvGrpSpPr/>
              <p:nvPr/>
            </p:nvGrpSpPr>
            <p:grpSpPr>
              <a:xfrm>
                <a:off x="5264088" y="3188237"/>
                <a:ext cx="37776" cy="32357"/>
                <a:chOff x="5264088" y="3188237"/>
                <a:chExt cx="37776" cy="32357"/>
              </a:xfrm>
            </p:grpSpPr>
            <p:sp>
              <p:nvSpPr>
                <p:cNvPr id="4714" name="Google Shape;4714;p8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81"/>
              <p:cNvGrpSpPr/>
              <p:nvPr/>
            </p:nvGrpSpPr>
            <p:grpSpPr>
              <a:xfrm>
                <a:off x="5585758" y="3237425"/>
                <a:ext cx="37878" cy="32357"/>
                <a:chOff x="5585758" y="3237425"/>
                <a:chExt cx="37878" cy="32357"/>
              </a:xfrm>
            </p:grpSpPr>
            <p:sp>
              <p:nvSpPr>
                <p:cNvPr id="4717" name="Google Shape;4717;p8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81"/>
              <p:cNvGrpSpPr/>
              <p:nvPr/>
            </p:nvGrpSpPr>
            <p:grpSpPr>
              <a:xfrm>
                <a:off x="4874196" y="3291088"/>
                <a:ext cx="37878" cy="32451"/>
                <a:chOff x="4874196" y="3291088"/>
                <a:chExt cx="37878" cy="32451"/>
              </a:xfrm>
            </p:grpSpPr>
            <p:sp>
              <p:nvSpPr>
                <p:cNvPr id="4720" name="Google Shape;4720;p8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81"/>
              <p:cNvGrpSpPr/>
              <p:nvPr/>
            </p:nvGrpSpPr>
            <p:grpSpPr>
              <a:xfrm>
                <a:off x="5197770" y="3785466"/>
                <a:ext cx="37783" cy="32427"/>
                <a:chOff x="5197770" y="3785466"/>
                <a:chExt cx="37783" cy="32427"/>
              </a:xfrm>
            </p:grpSpPr>
            <p:sp>
              <p:nvSpPr>
                <p:cNvPr id="4723" name="Google Shape;4723;p8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81"/>
              <p:cNvGrpSpPr/>
              <p:nvPr/>
            </p:nvGrpSpPr>
            <p:grpSpPr>
              <a:xfrm>
                <a:off x="5177699" y="3492117"/>
                <a:ext cx="37776" cy="32357"/>
                <a:chOff x="5177699" y="3492117"/>
                <a:chExt cx="37776" cy="32357"/>
              </a:xfrm>
            </p:grpSpPr>
            <p:sp>
              <p:nvSpPr>
                <p:cNvPr id="4726" name="Google Shape;4726;p8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81"/>
              <p:cNvGrpSpPr/>
              <p:nvPr/>
            </p:nvGrpSpPr>
            <p:grpSpPr>
              <a:xfrm>
                <a:off x="5349431" y="3622346"/>
                <a:ext cx="37870" cy="32380"/>
                <a:chOff x="5349431" y="3622346"/>
                <a:chExt cx="37870" cy="32380"/>
              </a:xfrm>
            </p:grpSpPr>
            <p:sp>
              <p:nvSpPr>
                <p:cNvPr id="4729" name="Google Shape;4729;p8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81"/>
              <p:cNvGrpSpPr/>
              <p:nvPr/>
            </p:nvGrpSpPr>
            <p:grpSpPr>
              <a:xfrm>
                <a:off x="5068855" y="3563980"/>
                <a:ext cx="53954" cy="46223"/>
                <a:chOff x="5068855" y="3563980"/>
                <a:chExt cx="53954" cy="46223"/>
              </a:xfrm>
            </p:grpSpPr>
            <p:sp>
              <p:nvSpPr>
                <p:cNvPr id="4732" name="Google Shape;4732;p8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81"/>
              <p:cNvGrpSpPr/>
              <p:nvPr/>
            </p:nvGrpSpPr>
            <p:grpSpPr>
              <a:xfrm>
                <a:off x="5037654" y="3392507"/>
                <a:ext cx="37870" cy="32451"/>
                <a:chOff x="5037654" y="3392507"/>
                <a:chExt cx="37870" cy="32451"/>
              </a:xfrm>
            </p:grpSpPr>
            <p:sp>
              <p:nvSpPr>
                <p:cNvPr id="4735" name="Google Shape;4735;p8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81"/>
              <p:cNvGrpSpPr/>
              <p:nvPr/>
            </p:nvGrpSpPr>
            <p:grpSpPr>
              <a:xfrm>
                <a:off x="5456560" y="3368629"/>
                <a:ext cx="37870" cy="32451"/>
                <a:chOff x="5456560" y="3368629"/>
                <a:chExt cx="37870" cy="32451"/>
              </a:xfrm>
            </p:grpSpPr>
            <p:sp>
              <p:nvSpPr>
                <p:cNvPr id="4738" name="Google Shape;4738;p8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81"/>
              <p:cNvGrpSpPr/>
              <p:nvPr/>
            </p:nvGrpSpPr>
            <p:grpSpPr>
              <a:xfrm>
                <a:off x="4755749" y="3501516"/>
                <a:ext cx="46246" cy="39608"/>
                <a:chOff x="4755749" y="3501516"/>
                <a:chExt cx="46246" cy="39608"/>
              </a:xfrm>
            </p:grpSpPr>
            <p:sp>
              <p:nvSpPr>
                <p:cNvPr id="4741" name="Google Shape;4741;p8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81"/>
              <p:cNvGrpSpPr/>
              <p:nvPr/>
            </p:nvGrpSpPr>
            <p:grpSpPr>
              <a:xfrm>
                <a:off x="4681346" y="3485582"/>
                <a:ext cx="37783" cy="32427"/>
                <a:chOff x="4681346" y="3485582"/>
                <a:chExt cx="37783" cy="32427"/>
              </a:xfrm>
            </p:grpSpPr>
            <p:sp>
              <p:nvSpPr>
                <p:cNvPr id="4744" name="Google Shape;4744;p8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81"/>
              <p:cNvGrpSpPr/>
              <p:nvPr/>
            </p:nvGrpSpPr>
            <p:grpSpPr>
              <a:xfrm>
                <a:off x="4767067" y="3291088"/>
                <a:ext cx="37878" cy="32451"/>
                <a:chOff x="4767067" y="3291088"/>
                <a:chExt cx="37878" cy="32451"/>
              </a:xfrm>
            </p:grpSpPr>
            <p:sp>
              <p:nvSpPr>
                <p:cNvPr id="4747" name="Google Shape;4747;p8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81"/>
              <p:cNvGrpSpPr/>
              <p:nvPr/>
            </p:nvGrpSpPr>
            <p:grpSpPr>
              <a:xfrm>
                <a:off x="4687819" y="3405539"/>
                <a:ext cx="37776" cy="32451"/>
                <a:chOff x="4687819" y="3405539"/>
                <a:chExt cx="37776" cy="32451"/>
              </a:xfrm>
            </p:grpSpPr>
            <p:sp>
              <p:nvSpPr>
                <p:cNvPr id="4750" name="Google Shape;4750;p8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81"/>
              <p:cNvGrpSpPr/>
              <p:nvPr/>
            </p:nvGrpSpPr>
            <p:grpSpPr>
              <a:xfrm>
                <a:off x="4923101" y="3444809"/>
                <a:ext cx="52813" cy="45318"/>
                <a:chOff x="4923101" y="3444809"/>
                <a:chExt cx="52813" cy="45318"/>
              </a:xfrm>
            </p:grpSpPr>
            <p:sp>
              <p:nvSpPr>
                <p:cNvPr id="4753" name="Google Shape;4753;p8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81"/>
              <p:cNvGrpSpPr/>
              <p:nvPr/>
            </p:nvGrpSpPr>
            <p:grpSpPr>
              <a:xfrm>
                <a:off x="4846040" y="3654750"/>
                <a:ext cx="31405" cy="26993"/>
                <a:chOff x="4846040" y="3654750"/>
                <a:chExt cx="31405" cy="26993"/>
              </a:xfrm>
            </p:grpSpPr>
            <p:sp>
              <p:nvSpPr>
                <p:cNvPr id="4756" name="Google Shape;4756;p8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81"/>
              <p:cNvGrpSpPr/>
              <p:nvPr/>
            </p:nvGrpSpPr>
            <p:grpSpPr>
              <a:xfrm>
                <a:off x="4925673" y="3691700"/>
                <a:ext cx="40253" cy="34472"/>
                <a:chOff x="4925673" y="3691700"/>
                <a:chExt cx="40253" cy="34472"/>
              </a:xfrm>
            </p:grpSpPr>
            <p:sp>
              <p:nvSpPr>
                <p:cNvPr id="4759" name="Google Shape;4759;p8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81"/>
              <p:cNvGrpSpPr/>
              <p:nvPr/>
            </p:nvGrpSpPr>
            <p:grpSpPr>
              <a:xfrm>
                <a:off x="4894653" y="3740848"/>
                <a:ext cx="31405" cy="26906"/>
                <a:chOff x="4894653" y="3740848"/>
                <a:chExt cx="31405" cy="26906"/>
              </a:xfrm>
            </p:grpSpPr>
            <p:sp>
              <p:nvSpPr>
                <p:cNvPr id="4762" name="Google Shape;4762;p8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81"/>
              <p:cNvGrpSpPr/>
              <p:nvPr/>
            </p:nvGrpSpPr>
            <p:grpSpPr>
              <a:xfrm>
                <a:off x="4962300" y="3696348"/>
                <a:ext cx="38255" cy="32773"/>
                <a:chOff x="4962300" y="3696348"/>
                <a:chExt cx="38255" cy="32773"/>
              </a:xfrm>
            </p:grpSpPr>
            <p:sp>
              <p:nvSpPr>
                <p:cNvPr id="4765" name="Google Shape;4765;p8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81"/>
              <p:cNvGrpSpPr/>
              <p:nvPr/>
            </p:nvGrpSpPr>
            <p:grpSpPr>
              <a:xfrm>
                <a:off x="4980185" y="3743349"/>
                <a:ext cx="31499" cy="26969"/>
                <a:chOff x="4980185" y="3743349"/>
                <a:chExt cx="31499" cy="26969"/>
              </a:xfrm>
            </p:grpSpPr>
            <p:sp>
              <p:nvSpPr>
                <p:cNvPr id="4768" name="Google Shape;4768;p8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81"/>
              <p:cNvGrpSpPr/>
              <p:nvPr/>
            </p:nvGrpSpPr>
            <p:grpSpPr>
              <a:xfrm>
                <a:off x="5013768" y="3734312"/>
                <a:ext cx="31499" cy="26969"/>
                <a:chOff x="5013768" y="3734312"/>
                <a:chExt cx="31499" cy="26969"/>
              </a:xfrm>
            </p:grpSpPr>
            <p:sp>
              <p:nvSpPr>
                <p:cNvPr id="4771" name="Google Shape;4771;p8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81"/>
              <p:cNvGrpSpPr/>
              <p:nvPr/>
            </p:nvGrpSpPr>
            <p:grpSpPr>
              <a:xfrm>
                <a:off x="5036703" y="3764545"/>
                <a:ext cx="31499" cy="26898"/>
                <a:chOff x="5036703" y="3764545"/>
                <a:chExt cx="31499" cy="26898"/>
              </a:xfrm>
            </p:grpSpPr>
            <p:sp>
              <p:nvSpPr>
                <p:cNvPr id="4774" name="Google Shape;4774;p8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81"/>
              <p:cNvGrpSpPr/>
              <p:nvPr/>
            </p:nvGrpSpPr>
            <p:grpSpPr>
              <a:xfrm>
                <a:off x="4953546" y="3768352"/>
                <a:ext cx="31405" cy="26898"/>
                <a:chOff x="4953546" y="3768352"/>
                <a:chExt cx="31405" cy="26898"/>
              </a:xfrm>
            </p:grpSpPr>
            <p:sp>
              <p:nvSpPr>
                <p:cNvPr id="4777" name="Google Shape;4777;p8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81"/>
              <p:cNvGrpSpPr/>
              <p:nvPr/>
            </p:nvGrpSpPr>
            <p:grpSpPr>
              <a:xfrm>
                <a:off x="4964770" y="3814016"/>
                <a:ext cx="31499" cy="26993"/>
                <a:chOff x="4964770" y="3814016"/>
                <a:chExt cx="31499" cy="26993"/>
              </a:xfrm>
            </p:grpSpPr>
            <p:sp>
              <p:nvSpPr>
                <p:cNvPr id="4780" name="Google Shape;4780;p8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81"/>
              <p:cNvGrpSpPr/>
              <p:nvPr/>
            </p:nvGrpSpPr>
            <p:grpSpPr>
              <a:xfrm>
                <a:off x="4923290" y="3800504"/>
                <a:ext cx="31468" cy="26898"/>
                <a:chOff x="4923290" y="3800504"/>
                <a:chExt cx="31468" cy="26898"/>
              </a:xfrm>
            </p:grpSpPr>
            <p:sp>
              <p:nvSpPr>
                <p:cNvPr id="4783" name="Google Shape;4783;p8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81"/>
              <p:cNvGrpSpPr/>
              <p:nvPr/>
            </p:nvGrpSpPr>
            <p:grpSpPr>
              <a:xfrm>
                <a:off x="5108534" y="3650943"/>
                <a:ext cx="31405" cy="26993"/>
                <a:chOff x="5108534" y="3650943"/>
                <a:chExt cx="31405" cy="26993"/>
              </a:xfrm>
            </p:grpSpPr>
            <p:sp>
              <p:nvSpPr>
                <p:cNvPr id="4786" name="Google Shape;4786;p8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81"/>
              <p:cNvGrpSpPr/>
              <p:nvPr/>
            </p:nvGrpSpPr>
            <p:grpSpPr>
              <a:xfrm>
                <a:off x="5119380" y="3760739"/>
                <a:ext cx="31499" cy="26993"/>
                <a:chOff x="5119380" y="3760739"/>
                <a:chExt cx="31499" cy="26993"/>
              </a:xfrm>
            </p:grpSpPr>
            <p:sp>
              <p:nvSpPr>
                <p:cNvPr id="4789" name="Google Shape;4789;p8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81"/>
              <p:cNvGrpSpPr/>
              <p:nvPr/>
            </p:nvGrpSpPr>
            <p:grpSpPr>
              <a:xfrm>
                <a:off x="5119380" y="3788235"/>
                <a:ext cx="31499" cy="26993"/>
                <a:chOff x="5119380" y="3788235"/>
                <a:chExt cx="31499" cy="26993"/>
              </a:xfrm>
            </p:grpSpPr>
            <p:sp>
              <p:nvSpPr>
                <p:cNvPr id="4792" name="Google Shape;4792;p8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1"/>
              <p:cNvGrpSpPr/>
              <p:nvPr/>
            </p:nvGrpSpPr>
            <p:grpSpPr>
              <a:xfrm>
                <a:off x="5158005" y="3875284"/>
                <a:ext cx="31405" cy="27001"/>
                <a:chOff x="5158005" y="3875284"/>
                <a:chExt cx="31405" cy="27001"/>
              </a:xfrm>
            </p:grpSpPr>
            <p:sp>
              <p:nvSpPr>
                <p:cNvPr id="4795" name="Google Shape;4795;p8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1"/>
              <p:cNvGrpSpPr/>
              <p:nvPr/>
            </p:nvGrpSpPr>
            <p:grpSpPr>
              <a:xfrm>
                <a:off x="5233163" y="3764545"/>
                <a:ext cx="31499" cy="26898"/>
                <a:chOff x="5233163" y="3764545"/>
                <a:chExt cx="31499" cy="26898"/>
              </a:xfrm>
            </p:grpSpPr>
            <p:sp>
              <p:nvSpPr>
                <p:cNvPr id="4798" name="Google Shape;4798;p8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1"/>
              <p:cNvGrpSpPr/>
              <p:nvPr/>
            </p:nvGrpSpPr>
            <p:grpSpPr>
              <a:xfrm>
                <a:off x="5276168" y="3805545"/>
                <a:ext cx="31499" cy="26906"/>
                <a:chOff x="5276168" y="3805545"/>
                <a:chExt cx="31499" cy="26906"/>
              </a:xfrm>
            </p:grpSpPr>
            <p:sp>
              <p:nvSpPr>
                <p:cNvPr id="4801" name="Google Shape;4801;p8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81"/>
              <p:cNvGrpSpPr/>
              <p:nvPr/>
            </p:nvGrpSpPr>
            <p:grpSpPr>
              <a:xfrm>
                <a:off x="5294053" y="3851933"/>
                <a:ext cx="31405" cy="26945"/>
                <a:chOff x="5294053" y="3851933"/>
                <a:chExt cx="31405" cy="26945"/>
              </a:xfrm>
            </p:grpSpPr>
            <p:sp>
              <p:nvSpPr>
                <p:cNvPr id="4804" name="Google Shape;4804;p8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81"/>
              <p:cNvGrpSpPr/>
              <p:nvPr/>
            </p:nvGrpSpPr>
            <p:grpSpPr>
              <a:xfrm>
                <a:off x="5341723" y="3851902"/>
                <a:ext cx="31405" cy="26977"/>
                <a:chOff x="5341723" y="3851902"/>
                <a:chExt cx="31405" cy="26977"/>
              </a:xfrm>
            </p:grpSpPr>
            <p:sp>
              <p:nvSpPr>
                <p:cNvPr id="4807" name="Google Shape;4807;p8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81"/>
              <p:cNvGrpSpPr/>
              <p:nvPr/>
            </p:nvGrpSpPr>
            <p:grpSpPr>
              <a:xfrm>
                <a:off x="5054871" y="3507855"/>
                <a:ext cx="31405" cy="26993"/>
                <a:chOff x="5054871" y="3507855"/>
                <a:chExt cx="31405" cy="26993"/>
              </a:xfrm>
            </p:grpSpPr>
            <p:sp>
              <p:nvSpPr>
                <p:cNvPr id="4810" name="Google Shape;4810;p8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81"/>
              <p:cNvGrpSpPr/>
              <p:nvPr/>
            </p:nvGrpSpPr>
            <p:grpSpPr>
              <a:xfrm>
                <a:off x="4876579" y="3675325"/>
                <a:ext cx="31405" cy="26969"/>
                <a:chOff x="4876579" y="3675325"/>
                <a:chExt cx="31405" cy="26969"/>
              </a:xfrm>
            </p:grpSpPr>
            <p:sp>
              <p:nvSpPr>
                <p:cNvPr id="4813" name="Google Shape;4813;p8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81"/>
              <p:cNvGrpSpPr/>
              <p:nvPr/>
            </p:nvGrpSpPr>
            <p:grpSpPr>
              <a:xfrm>
                <a:off x="4842233" y="3688333"/>
                <a:ext cx="31405" cy="26993"/>
                <a:chOff x="4842233" y="3688333"/>
                <a:chExt cx="31405" cy="26993"/>
              </a:xfrm>
            </p:grpSpPr>
            <p:sp>
              <p:nvSpPr>
                <p:cNvPr id="4816" name="Google Shape;4816;p8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81"/>
              <p:cNvGrpSpPr/>
              <p:nvPr/>
            </p:nvGrpSpPr>
            <p:grpSpPr>
              <a:xfrm>
                <a:off x="5187876" y="3608032"/>
                <a:ext cx="31405" cy="27001"/>
                <a:chOff x="5187876" y="3608032"/>
                <a:chExt cx="31405" cy="27001"/>
              </a:xfrm>
            </p:grpSpPr>
            <p:sp>
              <p:nvSpPr>
                <p:cNvPr id="4819" name="Google Shape;4819;p8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1" name="Google Shape;4821;p8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3" name="Google Shape;4823;p81"/>
              <p:cNvGrpSpPr/>
              <p:nvPr/>
            </p:nvGrpSpPr>
            <p:grpSpPr>
              <a:xfrm>
                <a:off x="5269224" y="3304167"/>
                <a:ext cx="40253" cy="34402"/>
                <a:chOff x="5269224" y="3304167"/>
                <a:chExt cx="40253" cy="34402"/>
              </a:xfrm>
            </p:grpSpPr>
            <p:sp>
              <p:nvSpPr>
                <p:cNvPr id="4824" name="Google Shape;4824;p8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81"/>
              <p:cNvGrpSpPr/>
              <p:nvPr/>
            </p:nvGrpSpPr>
            <p:grpSpPr>
              <a:xfrm>
                <a:off x="5327354" y="3476615"/>
                <a:ext cx="49864" cy="42723"/>
                <a:chOff x="5327354" y="3476615"/>
                <a:chExt cx="49864" cy="42723"/>
              </a:xfrm>
            </p:grpSpPr>
            <p:sp>
              <p:nvSpPr>
                <p:cNvPr id="4827" name="Google Shape;4827;p8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9" name="Google Shape;4829;p8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1" name="Google Shape;4831;p81"/>
              <p:cNvGrpSpPr/>
              <p:nvPr/>
            </p:nvGrpSpPr>
            <p:grpSpPr>
              <a:xfrm>
                <a:off x="5341723" y="3775957"/>
                <a:ext cx="31405" cy="26898"/>
                <a:chOff x="5341723" y="3775957"/>
                <a:chExt cx="31405" cy="26898"/>
              </a:xfrm>
            </p:grpSpPr>
            <p:sp>
              <p:nvSpPr>
                <p:cNvPr id="4832" name="Google Shape;4832;p8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81"/>
              <p:cNvGrpSpPr/>
              <p:nvPr/>
            </p:nvGrpSpPr>
            <p:grpSpPr>
              <a:xfrm>
                <a:off x="5439053" y="3699274"/>
                <a:ext cx="31405" cy="26898"/>
                <a:chOff x="5439053" y="3699274"/>
                <a:chExt cx="31405" cy="26898"/>
              </a:xfrm>
            </p:grpSpPr>
            <p:sp>
              <p:nvSpPr>
                <p:cNvPr id="4835" name="Google Shape;4835;p8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81"/>
              <p:cNvGrpSpPr/>
              <p:nvPr/>
            </p:nvGrpSpPr>
            <p:grpSpPr>
              <a:xfrm>
                <a:off x="5412414" y="3622307"/>
                <a:ext cx="31499" cy="26993"/>
                <a:chOff x="5412414" y="3622307"/>
                <a:chExt cx="31499" cy="26993"/>
              </a:xfrm>
            </p:grpSpPr>
            <p:sp>
              <p:nvSpPr>
                <p:cNvPr id="4838" name="Google Shape;4838;p8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81"/>
              <p:cNvGrpSpPr/>
              <p:nvPr/>
            </p:nvGrpSpPr>
            <p:grpSpPr>
              <a:xfrm>
                <a:off x="5476254" y="3473949"/>
                <a:ext cx="26835" cy="26930"/>
                <a:chOff x="5476254" y="3473949"/>
                <a:chExt cx="26835" cy="26930"/>
              </a:xfrm>
            </p:grpSpPr>
            <p:sp>
              <p:nvSpPr>
                <p:cNvPr id="4841" name="Google Shape;4841;p8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81"/>
              <p:cNvGrpSpPr/>
              <p:nvPr/>
            </p:nvGrpSpPr>
            <p:grpSpPr>
              <a:xfrm>
                <a:off x="5564547" y="3481594"/>
                <a:ext cx="31397" cy="26898"/>
                <a:chOff x="5564547" y="3481594"/>
                <a:chExt cx="31397" cy="26898"/>
              </a:xfrm>
            </p:grpSpPr>
            <p:sp>
              <p:nvSpPr>
                <p:cNvPr id="4844" name="Google Shape;4844;p8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81"/>
              <p:cNvGrpSpPr/>
              <p:nvPr/>
            </p:nvGrpSpPr>
            <p:grpSpPr>
              <a:xfrm>
                <a:off x="5534101" y="3470174"/>
                <a:ext cx="31397" cy="26906"/>
                <a:chOff x="5534101" y="3470174"/>
                <a:chExt cx="31397" cy="26906"/>
              </a:xfrm>
            </p:grpSpPr>
            <p:sp>
              <p:nvSpPr>
                <p:cNvPr id="4847" name="Google Shape;4847;p8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81"/>
              <p:cNvGrpSpPr/>
              <p:nvPr/>
            </p:nvGrpSpPr>
            <p:grpSpPr>
              <a:xfrm>
                <a:off x="5610879" y="3314486"/>
                <a:ext cx="31499" cy="26938"/>
                <a:chOff x="5610879" y="3314486"/>
                <a:chExt cx="31499" cy="26938"/>
              </a:xfrm>
            </p:grpSpPr>
            <p:sp>
              <p:nvSpPr>
                <p:cNvPr id="4850" name="Google Shape;4850;p8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81"/>
              <p:cNvGrpSpPr/>
              <p:nvPr/>
            </p:nvGrpSpPr>
            <p:grpSpPr>
              <a:xfrm>
                <a:off x="4834525" y="3501382"/>
                <a:ext cx="31499" cy="26898"/>
                <a:chOff x="4834525" y="3501382"/>
                <a:chExt cx="31499" cy="26898"/>
              </a:xfrm>
            </p:grpSpPr>
            <p:sp>
              <p:nvSpPr>
                <p:cNvPr id="4853" name="Google Shape;4853;p8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81"/>
              <p:cNvGrpSpPr/>
              <p:nvPr/>
            </p:nvGrpSpPr>
            <p:grpSpPr>
              <a:xfrm>
                <a:off x="4898460" y="3580158"/>
                <a:ext cx="31405" cy="26898"/>
                <a:chOff x="4898460" y="3580158"/>
                <a:chExt cx="31405" cy="26898"/>
              </a:xfrm>
            </p:grpSpPr>
            <p:sp>
              <p:nvSpPr>
                <p:cNvPr id="4856" name="Google Shape;4856;p8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81"/>
              <p:cNvGrpSpPr/>
              <p:nvPr/>
            </p:nvGrpSpPr>
            <p:grpSpPr>
              <a:xfrm>
                <a:off x="4882667" y="3608032"/>
                <a:ext cx="31499" cy="27001"/>
                <a:chOff x="4882667" y="3608032"/>
                <a:chExt cx="31499" cy="27001"/>
              </a:xfrm>
            </p:grpSpPr>
            <p:sp>
              <p:nvSpPr>
                <p:cNvPr id="4859" name="Google Shape;4859;p8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81"/>
              <p:cNvGrpSpPr/>
              <p:nvPr/>
            </p:nvGrpSpPr>
            <p:grpSpPr>
              <a:xfrm>
                <a:off x="4843373" y="3631407"/>
                <a:ext cx="16273" cy="16186"/>
                <a:chOff x="4843373" y="3631407"/>
                <a:chExt cx="16273" cy="16186"/>
              </a:xfrm>
            </p:grpSpPr>
            <p:sp>
              <p:nvSpPr>
                <p:cNvPr id="4862" name="Google Shape;4862;p8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81"/>
              <p:cNvGrpSpPr/>
              <p:nvPr/>
            </p:nvGrpSpPr>
            <p:grpSpPr>
              <a:xfrm>
                <a:off x="4727773" y="3591578"/>
                <a:ext cx="31499" cy="26898"/>
                <a:chOff x="4727773" y="3591578"/>
                <a:chExt cx="31499" cy="26898"/>
              </a:xfrm>
            </p:grpSpPr>
            <p:sp>
              <p:nvSpPr>
                <p:cNvPr id="4865" name="Google Shape;4865;p8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7" name="Google Shape;4867;p8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9" name="Google Shape;4869;p81"/>
              <p:cNvGrpSpPr/>
              <p:nvPr/>
            </p:nvGrpSpPr>
            <p:grpSpPr>
              <a:xfrm>
                <a:off x="4609421" y="3577398"/>
                <a:ext cx="31499" cy="27001"/>
                <a:chOff x="4609421" y="3577398"/>
                <a:chExt cx="31499" cy="27001"/>
              </a:xfrm>
            </p:grpSpPr>
            <p:sp>
              <p:nvSpPr>
                <p:cNvPr id="4870" name="Google Shape;4870;p8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81"/>
              <p:cNvGrpSpPr/>
              <p:nvPr/>
            </p:nvGrpSpPr>
            <p:grpSpPr>
              <a:xfrm>
                <a:off x="4649289" y="3577398"/>
                <a:ext cx="31499" cy="27001"/>
                <a:chOff x="4649289" y="3577398"/>
                <a:chExt cx="31499" cy="27001"/>
              </a:xfrm>
            </p:grpSpPr>
            <p:sp>
              <p:nvSpPr>
                <p:cNvPr id="4873" name="Google Shape;4873;p8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81"/>
              <p:cNvGrpSpPr/>
              <p:nvPr/>
            </p:nvGrpSpPr>
            <p:grpSpPr>
              <a:xfrm>
                <a:off x="4605614" y="3639523"/>
                <a:ext cx="31499" cy="26906"/>
                <a:chOff x="4605614" y="3639523"/>
                <a:chExt cx="31499" cy="26906"/>
              </a:xfrm>
            </p:grpSpPr>
            <p:sp>
              <p:nvSpPr>
                <p:cNvPr id="4876" name="Google Shape;4876;p8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81"/>
              <p:cNvGrpSpPr/>
              <p:nvPr/>
            </p:nvGrpSpPr>
            <p:grpSpPr>
              <a:xfrm>
                <a:off x="4785149" y="3618846"/>
                <a:ext cx="26930" cy="26843"/>
                <a:chOff x="4785149" y="3618846"/>
                <a:chExt cx="26930" cy="26843"/>
              </a:xfrm>
            </p:grpSpPr>
            <p:sp>
              <p:nvSpPr>
                <p:cNvPr id="4879" name="Google Shape;4879;p8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81"/>
              <p:cNvGrpSpPr/>
              <p:nvPr/>
            </p:nvGrpSpPr>
            <p:grpSpPr>
              <a:xfrm>
                <a:off x="4810167" y="3601567"/>
                <a:ext cx="31405" cy="26898"/>
                <a:chOff x="4810167" y="3601567"/>
                <a:chExt cx="31405" cy="26898"/>
              </a:xfrm>
            </p:grpSpPr>
            <p:sp>
              <p:nvSpPr>
                <p:cNvPr id="4882" name="Google Shape;4882;p8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81"/>
              <p:cNvGrpSpPr/>
              <p:nvPr/>
            </p:nvGrpSpPr>
            <p:grpSpPr>
              <a:xfrm>
                <a:off x="4831002" y="3373230"/>
                <a:ext cx="31405" cy="26898"/>
                <a:chOff x="4831002" y="3373230"/>
                <a:chExt cx="31405" cy="26898"/>
              </a:xfrm>
            </p:grpSpPr>
            <p:sp>
              <p:nvSpPr>
                <p:cNvPr id="4885" name="Google Shape;4885;p8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81"/>
              <p:cNvGrpSpPr/>
              <p:nvPr/>
            </p:nvGrpSpPr>
            <p:grpSpPr>
              <a:xfrm>
                <a:off x="4719311" y="3355054"/>
                <a:ext cx="31499" cy="27001"/>
                <a:chOff x="4719311" y="3355054"/>
                <a:chExt cx="31499" cy="27001"/>
              </a:xfrm>
            </p:grpSpPr>
            <p:sp>
              <p:nvSpPr>
                <p:cNvPr id="4888" name="Google Shape;4888;p8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81"/>
              <p:cNvGrpSpPr/>
              <p:nvPr/>
            </p:nvGrpSpPr>
            <p:grpSpPr>
              <a:xfrm>
                <a:off x="4798755" y="3450260"/>
                <a:ext cx="26930" cy="26930"/>
                <a:chOff x="4798755" y="3450260"/>
                <a:chExt cx="26930" cy="26930"/>
              </a:xfrm>
            </p:grpSpPr>
            <p:sp>
              <p:nvSpPr>
                <p:cNvPr id="4891" name="Google Shape;4891;p8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81"/>
              <p:cNvGrpSpPr/>
              <p:nvPr/>
            </p:nvGrpSpPr>
            <p:grpSpPr>
              <a:xfrm>
                <a:off x="4645576" y="3467555"/>
                <a:ext cx="31405" cy="26953"/>
                <a:chOff x="4645576" y="3467555"/>
                <a:chExt cx="31405" cy="26953"/>
              </a:xfrm>
            </p:grpSpPr>
            <p:sp>
              <p:nvSpPr>
                <p:cNvPr id="4894" name="Google Shape;4894;p8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81"/>
              <p:cNvGrpSpPr/>
              <p:nvPr/>
            </p:nvGrpSpPr>
            <p:grpSpPr>
              <a:xfrm>
                <a:off x="4687631" y="3583965"/>
                <a:ext cx="31499" cy="26898"/>
                <a:chOff x="4687631" y="3583965"/>
                <a:chExt cx="31499" cy="26898"/>
              </a:xfrm>
            </p:grpSpPr>
            <p:sp>
              <p:nvSpPr>
                <p:cNvPr id="4897" name="Google Shape;4897;p8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81"/>
              <p:cNvGrpSpPr/>
              <p:nvPr/>
            </p:nvGrpSpPr>
            <p:grpSpPr>
              <a:xfrm>
                <a:off x="4719311" y="3471314"/>
                <a:ext cx="31499" cy="27001"/>
                <a:chOff x="4719311" y="3471314"/>
                <a:chExt cx="31499" cy="27001"/>
              </a:xfrm>
            </p:grpSpPr>
            <p:sp>
              <p:nvSpPr>
                <p:cNvPr id="4900" name="Google Shape;4900;p8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1"/>
              <p:cNvGrpSpPr/>
              <p:nvPr/>
            </p:nvGrpSpPr>
            <p:grpSpPr>
              <a:xfrm>
                <a:off x="4719311" y="3434404"/>
                <a:ext cx="31499" cy="26898"/>
                <a:chOff x="4719311" y="3434404"/>
                <a:chExt cx="31499" cy="26898"/>
              </a:xfrm>
            </p:grpSpPr>
            <p:sp>
              <p:nvSpPr>
                <p:cNvPr id="4903" name="Google Shape;4903;p8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81"/>
              <p:cNvGrpSpPr/>
              <p:nvPr/>
            </p:nvGrpSpPr>
            <p:grpSpPr>
              <a:xfrm>
                <a:off x="4768876" y="3401772"/>
                <a:ext cx="31499" cy="26898"/>
                <a:chOff x="4768876" y="3401772"/>
                <a:chExt cx="31499" cy="26898"/>
              </a:xfrm>
            </p:grpSpPr>
            <p:sp>
              <p:nvSpPr>
                <p:cNvPr id="4906" name="Google Shape;4906;p8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81"/>
              <p:cNvGrpSpPr/>
              <p:nvPr/>
            </p:nvGrpSpPr>
            <p:grpSpPr>
              <a:xfrm>
                <a:off x="4762214" y="3471377"/>
                <a:ext cx="26938" cy="26938"/>
                <a:chOff x="4762214" y="3471377"/>
                <a:chExt cx="26938" cy="26938"/>
              </a:xfrm>
            </p:grpSpPr>
            <p:sp>
              <p:nvSpPr>
                <p:cNvPr id="4909" name="Google Shape;4909;p8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81"/>
              <p:cNvGrpSpPr/>
              <p:nvPr/>
            </p:nvGrpSpPr>
            <p:grpSpPr>
              <a:xfrm>
                <a:off x="4790473" y="3344782"/>
                <a:ext cx="31405" cy="26898"/>
                <a:chOff x="4790473" y="3344782"/>
                <a:chExt cx="31405" cy="26898"/>
              </a:xfrm>
            </p:grpSpPr>
            <p:sp>
              <p:nvSpPr>
                <p:cNvPr id="4912" name="Google Shape;4912;p8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81"/>
              <p:cNvGrpSpPr/>
              <p:nvPr/>
            </p:nvGrpSpPr>
            <p:grpSpPr>
              <a:xfrm>
                <a:off x="4823774" y="3950733"/>
                <a:ext cx="37398" cy="32034"/>
                <a:chOff x="4823774" y="3950733"/>
                <a:chExt cx="37398" cy="32034"/>
              </a:xfrm>
            </p:grpSpPr>
            <p:sp>
              <p:nvSpPr>
                <p:cNvPr id="4915" name="Google Shape;4915;p8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81"/>
              <p:cNvGrpSpPr/>
              <p:nvPr/>
            </p:nvGrpSpPr>
            <p:grpSpPr>
              <a:xfrm>
                <a:off x="4823396" y="4110566"/>
                <a:ext cx="31405" cy="26906"/>
                <a:chOff x="4823396" y="4110566"/>
                <a:chExt cx="31405" cy="26906"/>
              </a:xfrm>
            </p:grpSpPr>
            <p:sp>
              <p:nvSpPr>
                <p:cNvPr id="4918" name="Google Shape;4918;p8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81"/>
              <p:cNvGrpSpPr/>
              <p:nvPr/>
            </p:nvGrpSpPr>
            <p:grpSpPr>
              <a:xfrm>
                <a:off x="4838332" y="3821150"/>
                <a:ext cx="31499" cy="26898"/>
                <a:chOff x="4838332" y="3821150"/>
                <a:chExt cx="31499" cy="26898"/>
              </a:xfrm>
            </p:grpSpPr>
            <p:sp>
              <p:nvSpPr>
                <p:cNvPr id="4921" name="Google Shape;4921;p8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81"/>
              <p:cNvGrpSpPr/>
              <p:nvPr/>
            </p:nvGrpSpPr>
            <p:grpSpPr>
              <a:xfrm>
                <a:off x="4661275" y="3815007"/>
                <a:ext cx="36824" cy="31523"/>
                <a:chOff x="4661275" y="3815007"/>
                <a:chExt cx="36824" cy="31523"/>
              </a:xfrm>
            </p:grpSpPr>
            <p:sp>
              <p:nvSpPr>
                <p:cNvPr id="4924" name="Google Shape;4924;p8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1"/>
              <p:cNvGrpSpPr/>
              <p:nvPr/>
            </p:nvGrpSpPr>
            <p:grpSpPr>
              <a:xfrm>
                <a:off x="4558998" y="3851037"/>
                <a:ext cx="33591" cy="28699"/>
                <a:chOff x="4558998" y="3851037"/>
                <a:chExt cx="33591" cy="28699"/>
              </a:xfrm>
            </p:grpSpPr>
            <p:sp>
              <p:nvSpPr>
                <p:cNvPr id="4927" name="Google Shape;4927;p8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81"/>
              <p:cNvGrpSpPr/>
              <p:nvPr/>
            </p:nvGrpSpPr>
            <p:grpSpPr>
              <a:xfrm>
                <a:off x="4696762" y="3638587"/>
                <a:ext cx="33591" cy="28794"/>
                <a:chOff x="4696762" y="3638587"/>
                <a:chExt cx="33591" cy="28794"/>
              </a:xfrm>
            </p:grpSpPr>
            <p:sp>
              <p:nvSpPr>
                <p:cNvPr id="4930" name="Google Shape;4930;p8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81"/>
              <p:cNvGrpSpPr/>
              <p:nvPr/>
            </p:nvGrpSpPr>
            <p:grpSpPr>
              <a:xfrm>
                <a:off x="4929479" y="3939140"/>
                <a:ext cx="33497" cy="28692"/>
                <a:chOff x="4929479" y="3939140"/>
                <a:chExt cx="33497" cy="28692"/>
              </a:xfrm>
            </p:grpSpPr>
            <p:sp>
              <p:nvSpPr>
                <p:cNvPr id="4933" name="Google Shape;4933;p8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81"/>
              <p:cNvGrpSpPr/>
              <p:nvPr/>
            </p:nvGrpSpPr>
            <p:grpSpPr>
              <a:xfrm>
                <a:off x="4907119" y="3986039"/>
                <a:ext cx="33497" cy="28699"/>
                <a:chOff x="4907119" y="3986039"/>
                <a:chExt cx="33497" cy="28699"/>
              </a:xfrm>
            </p:grpSpPr>
            <p:sp>
              <p:nvSpPr>
                <p:cNvPr id="4936" name="Google Shape;4936;p8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81"/>
              <p:cNvGrpSpPr/>
              <p:nvPr/>
            </p:nvGrpSpPr>
            <p:grpSpPr>
              <a:xfrm>
                <a:off x="4911783" y="4048102"/>
                <a:ext cx="33591" cy="28762"/>
                <a:chOff x="4911783" y="4048102"/>
                <a:chExt cx="33591" cy="28762"/>
              </a:xfrm>
            </p:grpSpPr>
            <p:sp>
              <p:nvSpPr>
                <p:cNvPr id="4939" name="Google Shape;4939;p8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1" name="Google Shape;4941;p8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3" name="Google Shape;4943;p81"/>
              <p:cNvGrpSpPr/>
              <p:nvPr/>
            </p:nvGrpSpPr>
            <p:grpSpPr>
              <a:xfrm>
                <a:off x="4762623" y="3837847"/>
                <a:ext cx="42416" cy="36273"/>
                <a:chOff x="4762623" y="3837847"/>
                <a:chExt cx="42416" cy="36273"/>
              </a:xfrm>
            </p:grpSpPr>
            <p:sp>
              <p:nvSpPr>
                <p:cNvPr id="4944" name="Google Shape;4944;p8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81"/>
              <p:cNvGrpSpPr/>
              <p:nvPr/>
            </p:nvGrpSpPr>
            <p:grpSpPr>
              <a:xfrm>
                <a:off x="4746044" y="4104966"/>
                <a:ext cx="33497" cy="28699"/>
                <a:chOff x="4746044" y="4104966"/>
                <a:chExt cx="33497" cy="28699"/>
              </a:xfrm>
            </p:grpSpPr>
            <p:sp>
              <p:nvSpPr>
                <p:cNvPr id="4947" name="Google Shape;4947;p8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81"/>
              <p:cNvGrpSpPr/>
              <p:nvPr/>
            </p:nvGrpSpPr>
            <p:grpSpPr>
              <a:xfrm>
                <a:off x="4859646" y="4162554"/>
                <a:ext cx="33591" cy="28762"/>
                <a:chOff x="4859646" y="4162554"/>
                <a:chExt cx="33591" cy="28762"/>
              </a:xfrm>
            </p:grpSpPr>
            <p:sp>
              <p:nvSpPr>
                <p:cNvPr id="4950" name="Google Shape;4950;p8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2" name="Google Shape;4952;p81"/>
            <p:cNvGrpSpPr/>
            <p:nvPr/>
          </p:nvGrpSpPr>
          <p:grpSpPr>
            <a:xfrm>
              <a:off x="3597785" y="3274438"/>
              <a:ext cx="855610" cy="1122100"/>
              <a:chOff x="3597785" y="3274438"/>
              <a:chExt cx="855610" cy="1122100"/>
            </a:xfrm>
          </p:grpSpPr>
          <p:grpSp>
            <p:nvGrpSpPr>
              <p:cNvPr id="4953" name="Google Shape;4953;p81"/>
              <p:cNvGrpSpPr/>
              <p:nvPr/>
            </p:nvGrpSpPr>
            <p:grpSpPr>
              <a:xfrm>
                <a:off x="3617857" y="3284717"/>
                <a:ext cx="826785" cy="1099165"/>
                <a:chOff x="3617857" y="3284717"/>
                <a:chExt cx="826785" cy="1099165"/>
              </a:xfrm>
            </p:grpSpPr>
            <p:sp>
              <p:nvSpPr>
                <p:cNvPr id="4954" name="Google Shape;4954;p8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81"/>
              <p:cNvGrpSpPr/>
              <p:nvPr/>
            </p:nvGrpSpPr>
            <p:grpSpPr>
              <a:xfrm>
                <a:off x="4180904" y="4251758"/>
                <a:ext cx="37783" cy="32420"/>
                <a:chOff x="4180904" y="4251758"/>
                <a:chExt cx="37783" cy="32420"/>
              </a:xfrm>
            </p:grpSpPr>
            <p:sp>
              <p:nvSpPr>
                <p:cNvPr id="5011" name="Google Shape;5011;p8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1"/>
              <p:cNvGrpSpPr/>
              <p:nvPr/>
            </p:nvGrpSpPr>
            <p:grpSpPr>
              <a:xfrm>
                <a:off x="4201644" y="4081324"/>
                <a:ext cx="37783" cy="32364"/>
                <a:chOff x="4201644" y="4081324"/>
                <a:chExt cx="37783" cy="32364"/>
              </a:xfrm>
            </p:grpSpPr>
            <p:sp>
              <p:nvSpPr>
                <p:cNvPr id="5014" name="Google Shape;5014;p8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81"/>
              <p:cNvGrpSpPr/>
              <p:nvPr/>
            </p:nvGrpSpPr>
            <p:grpSpPr>
              <a:xfrm>
                <a:off x="4284416" y="3887428"/>
                <a:ext cx="37783" cy="32451"/>
                <a:chOff x="4284416" y="3887428"/>
                <a:chExt cx="37783" cy="32451"/>
              </a:xfrm>
            </p:grpSpPr>
            <p:sp>
              <p:nvSpPr>
                <p:cNvPr id="5017" name="Google Shape;5017;p8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81"/>
              <p:cNvGrpSpPr/>
              <p:nvPr/>
            </p:nvGrpSpPr>
            <p:grpSpPr>
              <a:xfrm>
                <a:off x="4223721" y="3860404"/>
                <a:ext cx="37870" cy="32364"/>
                <a:chOff x="4223721" y="3860404"/>
                <a:chExt cx="37870" cy="32364"/>
              </a:xfrm>
            </p:grpSpPr>
            <p:sp>
              <p:nvSpPr>
                <p:cNvPr id="5020" name="Google Shape;5020;p8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1"/>
              <p:cNvGrpSpPr/>
              <p:nvPr/>
            </p:nvGrpSpPr>
            <p:grpSpPr>
              <a:xfrm>
                <a:off x="4104889" y="3699242"/>
                <a:ext cx="37776" cy="32357"/>
                <a:chOff x="4104889" y="3699242"/>
                <a:chExt cx="37776" cy="32357"/>
              </a:xfrm>
            </p:grpSpPr>
            <p:sp>
              <p:nvSpPr>
                <p:cNvPr id="5023" name="Google Shape;5023;p8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81"/>
              <p:cNvGrpSpPr/>
              <p:nvPr/>
            </p:nvGrpSpPr>
            <p:grpSpPr>
              <a:xfrm>
                <a:off x="4143608" y="3475121"/>
                <a:ext cx="37878" cy="32420"/>
                <a:chOff x="4143608" y="3475121"/>
                <a:chExt cx="37878" cy="32420"/>
              </a:xfrm>
            </p:grpSpPr>
            <p:sp>
              <p:nvSpPr>
                <p:cNvPr id="5026" name="Google Shape;5026;p8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81"/>
              <p:cNvGrpSpPr/>
              <p:nvPr/>
            </p:nvGrpSpPr>
            <p:grpSpPr>
              <a:xfrm>
                <a:off x="4217248" y="3570893"/>
                <a:ext cx="37776" cy="32364"/>
                <a:chOff x="4217248" y="3570893"/>
                <a:chExt cx="37776" cy="32364"/>
              </a:xfrm>
            </p:grpSpPr>
            <p:sp>
              <p:nvSpPr>
                <p:cNvPr id="5029" name="Google Shape;5029;p8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81"/>
              <p:cNvGrpSpPr/>
              <p:nvPr/>
            </p:nvGrpSpPr>
            <p:grpSpPr>
              <a:xfrm>
                <a:off x="4255307" y="3431612"/>
                <a:ext cx="37776" cy="32451"/>
                <a:chOff x="4255307" y="3431612"/>
                <a:chExt cx="37776" cy="32451"/>
              </a:xfrm>
            </p:grpSpPr>
            <p:sp>
              <p:nvSpPr>
                <p:cNvPr id="5032" name="Google Shape;5032;p8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1"/>
              <p:cNvGrpSpPr/>
              <p:nvPr/>
            </p:nvGrpSpPr>
            <p:grpSpPr>
              <a:xfrm>
                <a:off x="3853052" y="3577398"/>
                <a:ext cx="37776" cy="32420"/>
                <a:chOff x="3853052" y="3577398"/>
                <a:chExt cx="37776" cy="32420"/>
              </a:xfrm>
            </p:grpSpPr>
            <p:sp>
              <p:nvSpPr>
                <p:cNvPr id="5035" name="Google Shape;5035;p8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81"/>
              <p:cNvGrpSpPr/>
              <p:nvPr/>
            </p:nvGrpSpPr>
            <p:grpSpPr>
              <a:xfrm>
                <a:off x="4039908" y="3412107"/>
                <a:ext cx="37776" cy="32357"/>
                <a:chOff x="4039908" y="3412107"/>
                <a:chExt cx="37776" cy="32357"/>
              </a:xfrm>
            </p:grpSpPr>
            <p:sp>
              <p:nvSpPr>
                <p:cNvPr id="5038" name="Google Shape;5038;p8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81"/>
              <p:cNvGrpSpPr/>
              <p:nvPr/>
            </p:nvGrpSpPr>
            <p:grpSpPr>
              <a:xfrm>
                <a:off x="4017360" y="3342061"/>
                <a:ext cx="37870" cy="32380"/>
                <a:chOff x="4017360" y="3342061"/>
                <a:chExt cx="37870" cy="32380"/>
              </a:xfrm>
            </p:grpSpPr>
            <p:sp>
              <p:nvSpPr>
                <p:cNvPr id="5041" name="Google Shape;5041;p8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3" name="Google Shape;5043;p8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5" name="Google Shape;5045;p81"/>
              <p:cNvGrpSpPr/>
              <p:nvPr/>
            </p:nvGrpSpPr>
            <p:grpSpPr>
              <a:xfrm>
                <a:off x="3750870" y="3418650"/>
                <a:ext cx="37776" cy="32380"/>
                <a:chOff x="3750870" y="3418650"/>
                <a:chExt cx="37776" cy="32380"/>
              </a:xfrm>
            </p:grpSpPr>
            <p:sp>
              <p:nvSpPr>
                <p:cNvPr id="5046" name="Google Shape;5046;p8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1"/>
              <p:cNvGrpSpPr/>
              <p:nvPr/>
            </p:nvGrpSpPr>
            <p:grpSpPr>
              <a:xfrm>
                <a:off x="3632509" y="3274438"/>
                <a:ext cx="37783" cy="32357"/>
                <a:chOff x="3632509" y="3274438"/>
                <a:chExt cx="37783" cy="32357"/>
              </a:xfrm>
            </p:grpSpPr>
            <p:sp>
              <p:nvSpPr>
                <p:cNvPr id="5049" name="Google Shape;5049;p8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1"/>
              <p:cNvGrpSpPr/>
              <p:nvPr/>
            </p:nvGrpSpPr>
            <p:grpSpPr>
              <a:xfrm>
                <a:off x="3906424" y="3297561"/>
                <a:ext cx="37776" cy="32451"/>
                <a:chOff x="3906424" y="3297561"/>
                <a:chExt cx="37776" cy="32451"/>
              </a:xfrm>
            </p:grpSpPr>
            <p:sp>
              <p:nvSpPr>
                <p:cNvPr id="5052" name="Google Shape;5052;p8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81"/>
              <p:cNvGrpSpPr/>
              <p:nvPr/>
            </p:nvGrpSpPr>
            <p:grpSpPr>
              <a:xfrm>
                <a:off x="3866084" y="3412107"/>
                <a:ext cx="37776" cy="32357"/>
                <a:chOff x="3866084" y="3412107"/>
                <a:chExt cx="37776" cy="32357"/>
              </a:xfrm>
            </p:grpSpPr>
            <p:sp>
              <p:nvSpPr>
                <p:cNvPr id="5055" name="Google Shape;5055;p8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81"/>
              <p:cNvGrpSpPr/>
              <p:nvPr/>
            </p:nvGrpSpPr>
            <p:grpSpPr>
              <a:xfrm>
                <a:off x="4023919" y="3766409"/>
                <a:ext cx="37783" cy="32357"/>
                <a:chOff x="4023919" y="3766409"/>
                <a:chExt cx="37783" cy="32357"/>
              </a:xfrm>
            </p:grpSpPr>
            <p:sp>
              <p:nvSpPr>
                <p:cNvPr id="5058" name="Google Shape;5058;p8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81"/>
              <p:cNvGrpSpPr/>
              <p:nvPr/>
            </p:nvGrpSpPr>
            <p:grpSpPr>
              <a:xfrm>
                <a:off x="3973882" y="3779449"/>
                <a:ext cx="37776" cy="32357"/>
                <a:chOff x="3973882" y="3779449"/>
                <a:chExt cx="37776" cy="32357"/>
              </a:xfrm>
            </p:grpSpPr>
            <p:sp>
              <p:nvSpPr>
                <p:cNvPr id="5061" name="Google Shape;5061;p8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81"/>
              <p:cNvGrpSpPr/>
              <p:nvPr/>
            </p:nvGrpSpPr>
            <p:grpSpPr>
              <a:xfrm>
                <a:off x="4073398" y="3838028"/>
                <a:ext cx="37776" cy="32380"/>
                <a:chOff x="4073398" y="3838028"/>
                <a:chExt cx="37776" cy="32380"/>
              </a:xfrm>
            </p:grpSpPr>
            <p:sp>
              <p:nvSpPr>
                <p:cNvPr id="5064" name="Google Shape;5064;p8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81"/>
              <p:cNvGrpSpPr/>
              <p:nvPr/>
            </p:nvGrpSpPr>
            <p:grpSpPr>
              <a:xfrm>
                <a:off x="4342672" y="4144496"/>
                <a:ext cx="37752" cy="32364"/>
                <a:chOff x="4342672" y="4144496"/>
                <a:chExt cx="37752" cy="32364"/>
              </a:xfrm>
            </p:grpSpPr>
            <p:sp>
              <p:nvSpPr>
                <p:cNvPr id="5067" name="Google Shape;5067;p8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81"/>
              <p:cNvGrpSpPr/>
              <p:nvPr/>
            </p:nvGrpSpPr>
            <p:grpSpPr>
              <a:xfrm>
                <a:off x="4406386" y="4056872"/>
                <a:ext cx="37783" cy="32364"/>
                <a:chOff x="4406386" y="4056872"/>
                <a:chExt cx="37783" cy="32364"/>
              </a:xfrm>
            </p:grpSpPr>
            <p:sp>
              <p:nvSpPr>
                <p:cNvPr id="5070" name="Google Shape;5070;p8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81"/>
              <p:cNvGrpSpPr/>
              <p:nvPr/>
            </p:nvGrpSpPr>
            <p:grpSpPr>
              <a:xfrm>
                <a:off x="4284416" y="4245254"/>
                <a:ext cx="37783" cy="32357"/>
                <a:chOff x="4284416" y="4245254"/>
                <a:chExt cx="37783" cy="32357"/>
              </a:xfrm>
            </p:grpSpPr>
            <p:sp>
              <p:nvSpPr>
                <p:cNvPr id="5073" name="Google Shape;5073;p8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1"/>
              <p:cNvGrpSpPr/>
              <p:nvPr/>
            </p:nvGrpSpPr>
            <p:grpSpPr>
              <a:xfrm>
                <a:off x="4219057" y="4331258"/>
                <a:ext cx="37776" cy="32364"/>
                <a:chOff x="4219057" y="4331258"/>
                <a:chExt cx="37776" cy="32364"/>
              </a:xfrm>
            </p:grpSpPr>
            <p:sp>
              <p:nvSpPr>
                <p:cNvPr id="5076" name="Google Shape;5076;p8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81"/>
              <p:cNvGrpSpPr/>
              <p:nvPr/>
            </p:nvGrpSpPr>
            <p:grpSpPr>
              <a:xfrm>
                <a:off x="4204122" y="4141688"/>
                <a:ext cx="33497" cy="28699"/>
                <a:chOff x="4204122" y="4141688"/>
                <a:chExt cx="33497" cy="28699"/>
              </a:xfrm>
            </p:grpSpPr>
            <p:sp>
              <p:nvSpPr>
                <p:cNvPr id="5079" name="Google Shape;5079;p8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81"/>
              <p:cNvGrpSpPr/>
              <p:nvPr/>
            </p:nvGrpSpPr>
            <p:grpSpPr>
              <a:xfrm>
                <a:off x="4301546" y="4003869"/>
                <a:ext cx="38916" cy="33324"/>
                <a:chOff x="4301546" y="4003869"/>
                <a:chExt cx="38916" cy="33324"/>
              </a:xfrm>
            </p:grpSpPr>
            <p:sp>
              <p:nvSpPr>
                <p:cNvPr id="5082" name="Google Shape;5082;p8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81"/>
              <p:cNvGrpSpPr/>
              <p:nvPr/>
            </p:nvGrpSpPr>
            <p:grpSpPr>
              <a:xfrm>
                <a:off x="4210681" y="3924669"/>
                <a:ext cx="36549" cy="31366"/>
                <a:chOff x="4210681" y="3924669"/>
                <a:chExt cx="36549" cy="31366"/>
              </a:xfrm>
            </p:grpSpPr>
            <p:sp>
              <p:nvSpPr>
                <p:cNvPr id="5085" name="Google Shape;5085;p8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81"/>
              <p:cNvGrpSpPr/>
              <p:nvPr/>
            </p:nvGrpSpPr>
            <p:grpSpPr>
              <a:xfrm>
                <a:off x="3987771" y="3628874"/>
                <a:ext cx="31499" cy="26993"/>
                <a:chOff x="3987771" y="3628874"/>
                <a:chExt cx="31499" cy="26993"/>
              </a:xfrm>
            </p:grpSpPr>
            <p:sp>
              <p:nvSpPr>
                <p:cNvPr id="5088" name="Google Shape;5088;p8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81"/>
              <p:cNvGrpSpPr/>
              <p:nvPr/>
            </p:nvGrpSpPr>
            <p:grpSpPr>
              <a:xfrm>
                <a:off x="4087382" y="3775674"/>
                <a:ext cx="31405" cy="26898"/>
                <a:chOff x="4087382" y="3775674"/>
                <a:chExt cx="31405" cy="26898"/>
              </a:xfrm>
            </p:grpSpPr>
            <p:sp>
              <p:nvSpPr>
                <p:cNvPr id="5091" name="Google Shape;5091;p8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1"/>
              <p:cNvGrpSpPr/>
              <p:nvPr/>
            </p:nvGrpSpPr>
            <p:grpSpPr>
              <a:xfrm>
                <a:off x="4118873" y="3856637"/>
                <a:ext cx="31405" cy="26906"/>
                <a:chOff x="4118873" y="3856637"/>
                <a:chExt cx="31405" cy="26906"/>
              </a:xfrm>
            </p:grpSpPr>
            <p:sp>
              <p:nvSpPr>
                <p:cNvPr id="5094" name="Google Shape;5094;p8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1"/>
              <p:cNvGrpSpPr/>
              <p:nvPr/>
            </p:nvGrpSpPr>
            <p:grpSpPr>
              <a:xfrm>
                <a:off x="4168541" y="3639523"/>
                <a:ext cx="31499" cy="26906"/>
                <a:chOff x="4168541" y="3639523"/>
                <a:chExt cx="31499" cy="26906"/>
              </a:xfrm>
            </p:grpSpPr>
            <p:sp>
              <p:nvSpPr>
                <p:cNvPr id="5097" name="Google Shape;5097;p8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81"/>
              <p:cNvGrpSpPr/>
              <p:nvPr/>
            </p:nvGrpSpPr>
            <p:grpSpPr>
              <a:xfrm>
                <a:off x="3965789" y="3393545"/>
                <a:ext cx="31405" cy="26945"/>
                <a:chOff x="3965789" y="3393545"/>
                <a:chExt cx="31405" cy="26945"/>
              </a:xfrm>
            </p:grpSpPr>
            <p:sp>
              <p:nvSpPr>
                <p:cNvPr id="5100" name="Google Shape;5100;p8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81"/>
              <p:cNvGrpSpPr/>
              <p:nvPr/>
            </p:nvGrpSpPr>
            <p:grpSpPr>
              <a:xfrm>
                <a:off x="3925166" y="3491008"/>
                <a:ext cx="31405" cy="27001"/>
                <a:chOff x="3925166" y="3491008"/>
                <a:chExt cx="31405" cy="27001"/>
              </a:xfrm>
            </p:grpSpPr>
            <p:sp>
              <p:nvSpPr>
                <p:cNvPr id="5103" name="Google Shape;5103;p8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81"/>
              <p:cNvGrpSpPr/>
              <p:nvPr/>
            </p:nvGrpSpPr>
            <p:grpSpPr>
              <a:xfrm>
                <a:off x="3682845" y="3340976"/>
                <a:ext cx="31397" cy="26898"/>
                <a:chOff x="3682845" y="3340976"/>
                <a:chExt cx="31397" cy="26898"/>
              </a:xfrm>
            </p:grpSpPr>
            <p:sp>
              <p:nvSpPr>
                <p:cNvPr id="5106" name="Google Shape;5106;p8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81"/>
              <p:cNvGrpSpPr/>
              <p:nvPr/>
            </p:nvGrpSpPr>
            <p:grpSpPr>
              <a:xfrm>
                <a:off x="3795393" y="3353725"/>
                <a:ext cx="31499" cy="26993"/>
                <a:chOff x="3795393" y="3353725"/>
                <a:chExt cx="31499" cy="26993"/>
              </a:xfrm>
            </p:grpSpPr>
            <p:sp>
              <p:nvSpPr>
                <p:cNvPr id="5109" name="Google Shape;5109;p8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81"/>
              <p:cNvGrpSpPr/>
              <p:nvPr/>
            </p:nvGrpSpPr>
            <p:grpSpPr>
              <a:xfrm>
                <a:off x="4176909" y="4363221"/>
                <a:ext cx="38924" cy="33316"/>
                <a:chOff x="4176909" y="4363221"/>
                <a:chExt cx="38924" cy="33316"/>
              </a:xfrm>
            </p:grpSpPr>
            <p:sp>
              <p:nvSpPr>
                <p:cNvPr id="5112" name="Google Shape;5112;p8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81"/>
              <p:cNvGrpSpPr/>
              <p:nvPr/>
            </p:nvGrpSpPr>
            <p:grpSpPr>
              <a:xfrm>
                <a:off x="4226191" y="4007660"/>
                <a:ext cx="33560" cy="28770"/>
                <a:chOff x="4226191" y="4007660"/>
                <a:chExt cx="33560" cy="28770"/>
              </a:xfrm>
            </p:grpSpPr>
            <p:sp>
              <p:nvSpPr>
                <p:cNvPr id="5115" name="Google Shape;5115;p8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81"/>
              <p:cNvGrpSpPr/>
              <p:nvPr/>
            </p:nvGrpSpPr>
            <p:grpSpPr>
              <a:xfrm>
                <a:off x="3597785" y="3377045"/>
                <a:ext cx="33591" cy="28699"/>
                <a:chOff x="3597785" y="3377045"/>
                <a:chExt cx="33591" cy="28699"/>
              </a:xfrm>
            </p:grpSpPr>
            <p:sp>
              <p:nvSpPr>
                <p:cNvPr id="5118" name="Google Shape;5118;p8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81"/>
              <p:cNvGrpSpPr/>
              <p:nvPr/>
            </p:nvGrpSpPr>
            <p:grpSpPr>
              <a:xfrm>
                <a:off x="3887870" y="3669796"/>
                <a:ext cx="33591" cy="28692"/>
                <a:chOff x="3887870" y="3669796"/>
                <a:chExt cx="33591" cy="28692"/>
              </a:xfrm>
            </p:grpSpPr>
            <p:sp>
              <p:nvSpPr>
                <p:cNvPr id="5121" name="Google Shape;5121;p8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81"/>
              <p:cNvGrpSpPr/>
              <p:nvPr/>
            </p:nvGrpSpPr>
            <p:grpSpPr>
              <a:xfrm>
                <a:off x="3818320" y="3481625"/>
                <a:ext cx="33497" cy="28770"/>
                <a:chOff x="3818320" y="3481625"/>
                <a:chExt cx="33497" cy="28770"/>
              </a:xfrm>
            </p:grpSpPr>
            <p:sp>
              <p:nvSpPr>
                <p:cNvPr id="5124" name="Google Shape;5124;p8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81"/>
              <p:cNvGrpSpPr/>
              <p:nvPr/>
            </p:nvGrpSpPr>
            <p:grpSpPr>
              <a:xfrm>
                <a:off x="4278139" y="4120948"/>
                <a:ext cx="37492" cy="32129"/>
                <a:chOff x="4278139" y="4120948"/>
                <a:chExt cx="37492" cy="32129"/>
              </a:xfrm>
            </p:grpSpPr>
            <p:sp>
              <p:nvSpPr>
                <p:cNvPr id="5127" name="Google Shape;5127;p8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81"/>
              <p:cNvGrpSpPr/>
              <p:nvPr/>
            </p:nvGrpSpPr>
            <p:grpSpPr>
              <a:xfrm>
                <a:off x="4419898" y="3977388"/>
                <a:ext cx="33497" cy="28692"/>
                <a:chOff x="4419898" y="3977388"/>
                <a:chExt cx="33497" cy="28692"/>
              </a:xfrm>
            </p:grpSpPr>
            <p:sp>
              <p:nvSpPr>
                <p:cNvPr id="5130" name="Google Shape;5130;p8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81"/>
              <p:cNvGrpSpPr/>
              <p:nvPr/>
            </p:nvGrpSpPr>
            <p:grpSpPr>
              <a:xfrm>
                <a:off x="4158930" y="4034684"/>
                <a:ext cx="33497" cy="28762"/>
                <a:chOff x="4158930" y="4034684"/>
                <a:chExt cx="33497" cy="28762"/>
              </a:xfrm>
            </p:grpSpPr>
            <p:sp>
              <p:nvSpPr>
                <p:cNvPr id="5133" name="Google Shape;5133;p8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81"/>
              <p:cNvGrpSpPr/>
              <p:nvPr/>
            </p:nvGrpSpPr>
            <p:grpSpPr>
              <a:xfrm>
                <a:off x="4134949" y="3957049"/>
                <a:ext cx="33497" cy="28770"/>
                <a:chOff x="4134949" y="3957049"/>
                <a:chExt cx="33497" cy="28770"/>
              </a:xfrm>
            </p:grpSpPr>
            <p:sp>
              <p:nvSpPr>
                <p:cNvPr id="5136" name="Google Shape;5136;p8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1"/>
              <p:cNvGrpSpPr/>
              <p:nvPr/>
            </p:nvGrpSpPr>
            <p:grpSpPr>
              <a:xfrm>
                <a:off x="4193653" y="4184403"/>
                <a:ext cx="43580" cy="37264"/>
                <a:chOff x="4193653" y="4184403"/>
                <a:chExt cx="43580" cy="37264"/>
              </a:xfrm>
            </p:grpSpPr>
            <p:sp>
              <p:nvSpPr>
                <p:cNvPr id="5139" name="Google Shape;5139;p8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81"/>
              <p:cNvGrpSpPr/>
              <p:nvPr/>
            </p:nvGrpSpPr>
            <p:grpSpPr>
              <a:xfrm>
                <a:off x="4343600" y="3943844"/>
                <a:ext cx="43580" cy="37312"/>
                <a:chOff x="4343600" y="3943844"/>
                <a:chExt cx="43580" cy="37312"/>
              </a:xfrm>
            </p:grpSpPr>
            <p:sp>
              <p:nvSpPr>
                <p:cNvPr id="5142" name="Google Shape;5142;p8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81"/>
              <p:cNvGrpSpPr/>
              <p:nvPr/>
            </p:nvGrpSpPr>
            <p:grpSpPr>
              <a:xfrm>
                <a:off x="4172339" y="3381693"/>
                <a:ext cx="31499" cy="27001"/>
                <a:chOff x="4172339" y="3381693"/>
                <a:chExt cx="31499" cy="27001"/>
              </a:xfrm>
            </p:grpSpPr>
            <p:sp>
              <p:nvSpPr>
                <p:cNvPr id="5145" name="Google Shape;5145;p8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0" name="Shape 5150"/>
        <p:cNvGrpSpPr/>
        <p:nvPr/>
      </p:nvGrpSpPr>
      <p:grpSpPr>
        <a:xfrm>
          <a:off x="0" y="0"/>
          <a:ext cx="0" cy="0"/>
          <a:chOff x="0" y="0"/>
          <a:chExt cx="0" cy="0"/>
        </a:xfrm>
      </p:grpSpPr>
      <p:grpSp>
        <p:nvGrpSpPr>
          <p:cNvPr id="5151" name="Google Shape;5151;p82"/>
          <p:cNvGrpSpPr/>
          <p:nvPr/>
        </p:nvGrpSpPr>
        <p:grpSpPr>
          <a:xfrm>
            <a:off x="729274" y="1175734"/>
            <a:ext cx="2507799" cy="206239"/>
            <a:chOff x="106648" y="895722"/>
            <a:chExt cx="4481413" cy="374300"/>
          </a:xfrm>
        </p:grpSpPr>
        <p:grpSp>
          <p:nvGrpSpPr>
            <p:cNvPr id="5152" name="Google Shape;5152;p82"/>
            <p:cNvGrpSpPr/>
            <p:nvPr/>
          </p:nvGrpSpPr>
          <p:grpSpPr>
            <a:xfrm>
              <a:off x="2233276" y="895722"/>
              <a:ext cx="1082667" cy="223591"/>
              <a:chOff x="4808316" y="2800065"/>
              <a:chExt cx="1999386" cy="412910"/>
            </a:xfrm>
          </p:grpSpPr>
          <p:sp>
            <p:nvSpPr>
              <p:cNvPr id="5153" name="Google Shape;5153;p8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4" name="Google Shape;5154;p82"/>
              <p:cNvGrpSpPr/>
              <p:nvPr/>
            </p:nvGrpSpPr>
            <p:grpSpPr>
              <a:xfrm>
                <a:off x="4808316" y="2800065"/>
                <a:ext cx="92400" cy="411825"/>
                <a:chOff x="845575" y="2563700"/>
                <a:chExt cx="92400" cy="411825"/>
              </a:xfrm>
            </p:grpSpPr>
            <p:cxnSp>
              <p:nvCxnSpPr>
                <p:cNvPr id="5155" name="Google Shape;5155;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56" name="Google Shape;5156;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7" name="Google Shape;5157;p82"/>
            <p:cNvGrpSpPr/>
            <p:nvPr/>
          </p:nvGrpSpPr>
          <p:grpSpPr>
            <a:xfrm>
              <a:off x="106648" y="895722"/>
              <a:ext cx="1088401" cy="223591"/>
              <a:chOff x="881025" y="2800065"/>
              <a:chExt cx="2009975" cy="412910"/>
            </a:xfrm>
          </p:grpSpPr>
          <p:sp>
            <p:nvSpPr>
              <p:cNvPr id="5158" name="Google Shape;5158;p8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82"/>
              <p:cNvGrpSpPr/>
              <p:nvPr/>
            </p:nvGrpSpPr>
            <p:grpSpPr>
              <a:xfrm>
                <a:off x="881025" y="2800065"/>
                <a:ext cx="92400" cy="411825"/>
                <a:chOff x="845575" y="2563700"/>
                <a:chExt cx="92400" cy="411825"/>
              </a:xfrm>
            </p:grpSpPr>
            <p:cxnSp>
              <p:nvCxnSpPr>
                <p:cNvPr id="5160" name="Google Shape;5160;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61" name="Google Shape;5161;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2" name="Google Shape;5162;p82"/>
            <p:cNvGrpSpPr/>
            <p:nvPr/>
          </p:nvGrpSpPr>
          <p:grpSpPr>
            <a:xfrm>
              <a:off x="1172346" y="1047018"/>
              <a:ext cx="1083151" cy="223003"/>
              <a:chOff x="2849073" y="3079467"/>
              <a:chExt cx="2000279" cy="411825"/>
            </a:xfrm>
          </p:grpSpPr>
          <p:sp>
            <p:nvSpPr>
              <p:cNvPr id="5163" name="Google Shape;5163;p8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4" name="Google Shape;5164;p82"/>
              <p:cNvGrpSpPr/>
              <p:nvPr/>
            </p:nvGrpSpPr>
            <p:grpSpPr>
              <a:xfrm rot="10800000">
                <a:off x="2849073" y="3079467"/>
                <a:ext cx="92400" cy="411825"/>
                <a:chOff x="2070100" y="2563700"/>
                <a:chExt cx="92400" cy="411825"/>
              </a:xfrm>
            </p:grpSpPr>
            <p:cxnSp>
              <p:nvCxnSpPr>
                <p:cNvPr id="5165" name="Google Shape;5165;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66" name="Google Shape;5166;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7" name="Google Shape;5167;p82"/>
            <p:cNvGrpSpPr/>
            <p:nvPr/>
          </p:nvGrpSpPr>
          <p:grpSpPr>
            <a:xfrm>
              <a:off x="3290132" y="1047018"/>
              <a:ext cx="1297929" cy="223003"/>
              <a:chOff x="6760035" y="3079467"/>
              <a:chExt cx="2396914" cy="411825"/>
            </a:xfrm>
          </p:grpSpPr>
          <p:sp>
            <p:nvSpPr>
              <p:cNvPr id="5168" name="Google Shape;5168;p8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9" name="Google Shape;5169;p82"/>
              <p:cNvGrpSpPr/>
              <p:nvPr/>
            </p:nvGrpSpPr>
            <p:grpSpPr>
              <a:xfrm rot="10800000">
                <a:off x="6760035" y="3079467"/>
                <a:ext cx="92400" cy="411825"/>
                <a:chOff x="2070100" y="2563700"/>
                <a:chExt cx="92400" cy="411825"/>
              </a:xfrm>
            </p:grpSpPr>
            <p:cxnSp>
              <p:nvCxnSpPr>
                <p:cNvPr id="5170" name="Google Shape;5170;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71" name="Google Shape;5171;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72" name="Google Shape;5172;p82"/>
          <p:cNvGrpSpPr/>
          <p:nvPr/>
        </p:nvGrpSpPr>
        <p:grpSpPr>
          <a:xfrm>
            <a:off x="2147036" y="3575105"/>
            <a:ext cx="1086701" cy="799429"/>
            <a:chOff x="2183288" y="3555572"/>
            <a:chExt cx="1136241" cy="835873"/>
          </a:xfrm>
        </p:grpSpPr>
        <p:sp>
          <p:nvSpPr>
            <p:cNvPr id="5173" name="Google Shape;5173;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4" name="Google Shape;5174;p82"/>
            <p:cNvGrpSpPr/>
            <p:nvPr/>
          </p:nvGrpSpPr>
          <p:grpSpPr>
            <a:xfrm>
              <a:off x="2205895" y="3637269"/>
              <a:ext cx="1089848" cy="724993"/>
              <a:chOff x="2205895" y="3637269"/>
              <a:chExt cx="1089848" cy="724993"/>
            </a:xfrm>
          </p:grpSpPr>
          <p:sp>
            <p:nvSpPr>
              <p:cNvPr id="5175" name="Google Shape;5175;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1" name="Google Shape;5181;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2" name="Google Shape;5182;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83" name="Google Shape;5183;p82"/>
            <p:cNvGrpSpPr/>
            <p:nvPr/>
          </p:nvGrpSpPr>
          <p:grpSpPr>
            <a:xfrm>
              <a:off x="3173850" y="3779426"/>
              <a:ext cx="145679" cy="70048"/>
              <a:chOff x="3173850" y="3779426"/>
              <a:chExt cx="145679" cy="70048"/>
            </a:xfrm>
          </p:grpSpPr>
          <p:cxnSp>
            <p:nvCxnSpPr>
              <p:cNvPr id="5184" name="Google Shape;5184;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85" name="Google Shape;5185;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82"/>
            <p:cNvGrpSpPr/>
            <p:nvPr/>
          </p:nvGrpSpPr>
          <p:grpSpPr>
            <a:xfrm>
              <a:off x="2183288" y="4139483"/>
              <a:ext cx="145133" cy="70048"/>
              <a:chOff x="2183288" y="4139483"/>
              <a:chExt cx="145133" cy="70048"/>
            </a:xfrm>
          </p:grpSpPr>
          <p:cxnSp>
            <p:nvCxnSpPr>
              <p:cNvPr id="5187" name="Google Shape;5187;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88" name="Google Shape;5188;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9" name="Google Shape;5189;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0" name="Google Shape;5190;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91" name="Google Shape;5191;p82"/>
            <p:cNvGrpSpPr/>
            <p:nvPr/>
          </p:nvGrpSpPr>
          <p:grpSpPr>
            <a:xfrm>
              <a:off x="2943836" y="4268886"/>
              <a:ext cx="60717" cy="122559"/>
              <a:chOff x="2943836" y="4268886"/>
              <a:chExt cx="60717" cy="122559"/>
            </a:xfrm>
          </p:grpSpPr>
          <p:sp>
            <p:nvSpPr>
              <p:cNvPr id="5192" name="Google Shape;5192;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3" name="Google Shape;5193;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94" name="Google Shape;5194;p82"/>
          <p:cNvGrpSpPr/>
          <p:nvPr/>
        </p:nvGrpSpPr>
        <p:grpSpPr>
          <a:xfrm>
            <a:off x="3409981" y="1496104"/>
            <a:ext cx="1675870" cy="758251"/>
            <a:chOff x="3530532" y="1496185"/>
            <a:chExt cx="1562000" cy="706730"/>
          </a:xfrm>
        </p:grpSpPr>
        <p:cxnSp>
          <p:nvCxnSpPr>
            <p:cNvPr id="5195" name="Google Shape;5195;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96" name="Google Shape;5196;p82"/>
            <p:cNvGrpSpPr/>
            <p:nvPr/>
          </p:nvGrpSpPr>
          <p:grpSpPr>
            <a:xfrm>
              <a:off x="3530532" y="1496185"/>
              <a:ext cx="323430" cy="463587"/>
              <a:chOff x="3530532" y="1496185"/>
              <a:chExt cx="323430" cy="463587"/>
            </a:xfrm>
          </p:grpSpPr>
          <p:grpSp>
            <p:nvGrpSpPr>
              <p:cNvPr id="5197" name="Google Shape;5197;p82"/>
              <p:cNvGrpSpPr/>
              <p:nvPr/>
            </p:nvGrpSpPr>
            <p:grpSpPr>
              <a:xfrm>
                <a:off x="3567462" y="1496185"/>
                <a:ext cx="286500" cy="361376"/>
                <a:chOff x="3567462" y="1496185"/>
                <a:chExt cx="286500" cy="361376"/>
              </a:xfrm>
            </p:grpSpPr>
            <p:cxnSp>
              <p:nvCxnSpPr>
                <p:cNvPr id="5198" name="Google Shape;5198;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99" name="Google Shape;5199;p8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0" name="Google Shape;5200;p8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82"/>
            <p:cNvGrpSpPr/>
            <p:nvPr/>
          </p:nvGrpSpPr>
          <p:grpSpPr>
            <a:xfrm>
              <a:off x="3891569" y="1779209"/>
              <a:ext cx="323945" cy="423706"/>
              <a:chOff x="3891569" y="1779209"/>
              <a:chExt cx="323945" cy="423706"/>
            </a:xfrm>
          </p:grpSpPr>
          <p:grpSp>
            <p:nvGrpSpPr>
              <p:cNvPr id="5202" name="Google Shape;5202;p82"/>
              <p:cNvGrpSpPr/>
              <p:nvPr/>
            </p:nvGrpSpPr>
            <p:grpSpPr>
              <a:xfrm>
                <a:off x="3929014" y="1881638"/>
                <a:ext cx="286500" cy="321278"/>
                <a:chOff x="3929014" y="1881638"/>
                <a:chExt cx="286500" cy="321278"/>
              </a:xfrm>
            </p:grpSpPr>
            <p:cxnSp>
              <p:nvCxnSpPr>
                <p:cNvPr id="5203" name="Google Shape;5203;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204" name="Google Shape;5204;p8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5" name="Google Shape;5205;p8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82"/>
            <p:cNvGrpSpPr/>
            <p:nvPr/>
          </p:nvGrpSpPr>
          <p:grpSpPr>
            <a:xfrm>
              <a:off x="4252606" y="1496185"/>
              <a:ext cx="324721" cy="463587"/>
              <a:chOff x="4252606" y="1496185"/>
              <a:chExt cx="324721" cy="463587"/>
            </a:xfrm>
          </p:grpSpPr>
          <p:grpSp>
            <p:nvGrpSpPr>
              <p:cNvPr id="5207" name="Google Shape;5207;p82"/>
              <p:cNvGrpSpPr/>
              <p:nvPr/>
            </p:nvGrpSpPr>
            <p:grpSpPr>
              <a:xfrm>
                <a:off x="4290828" y="1496185"/>
                <a:ext cx="286500" cy="361376"/>
                <a:chOff x="4290828" y="1496185"/>
                <a:chExt cx="286500" cy="361376"/>
              </a:xfrm>
            </p:grpSpPr>
            <p:cxnSp>
              <p:nvCxnSpPr>
                <p:cNvPr id="5208" name="Google Shape;5208;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09" name="Google Shape;5209;p8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0" name="Google Shape;5210;p8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2"/>
            <p:cNvGrpSpPr/>
            <p:nvPr/>
          </p:nvGrpSpPr>
          <p:grpSpPr>
            <a:xfrm>
              <a:off x="4613643" y="1763716"/>
              <a:ext cx="325308" cy="439200"/>
              <a:chOff x="4613643" y="1763716"/>
              <a:chExt cx="325308" cy="439200"/>
            </a:xfrm>
          </p:grpSpPr>
          <p:grpSp>
            <p:nvGrpSpPr>
              <p:cNvPr id="5212" name="Google Shape;5212;p82"/>
              <p:cNvGrpSpPr/>
              <p:nvPr/>
            </p:nvGrpSpPr>
            <p:grpSpPr>
              <a:xfrm>
                <a:off x="4652451" y="1879538"/>
                <a:ext cx="286500" cy="323378"/>
                <a:chOff x="4652451" y="1879538"/>
                <a:chExt cx="286500" cy="323378"/>
              </a:xfrm>
            </p:grpSpPr>
            <p:cxnSp>
              <p:nvCxnSpPr>
                <p:cNvPr id="5213" name="Google Shape;5213;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214" name="Google Shape;5214;p8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5" name="Google Shape;5215;p8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6" name="Google Shape;5216;p82"/>
          <p:cNvGrpSpPr/>
          <p:nvPr/>
        </p:nvGrpSpPr>
        <p:grpSpPr>
          <a:xfrm>
            <a:off x="3421841" y="2349730"/>
            <a:ext cx="1652173" cy="391517"/>
            <a:chOff x="3512551" y="2358270"/>
            <a:chExt cx="1597383" cy="378533"/>
          </a:xfrm>
        </p:grpSpPr>
        <p:cxnSp>
          <p:nvCxnSpPr>
            <p:cNvPr id="5217" name="Google Shape;5217;p82"/>
            <p:cNvCxnSpPr>
              <a:stCxn id="5218" idx="6"/>
              <a:endCxn id="521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220" name="Google Shape;5220;p82"/>
            <p:cNvGrpSpPr/>
            <p:nvPr/>
          </p:nvGrpSpPr>
          <p:grpSpPr>
            <a:xfrm>
              <a:off x="3512551" y="2358270"/>
              <a:ext cx="225647" cy="307714"/>
              <a:chOff x="2182679" y="2004714"/>
              <a:chExt cx="792300" cy="1080458"/>
            </a:xfrm>
          </p:grpSpPr>
          <p:cxnSp>
            <p:nvCxnSpPr>
              <p:cNvPr id="5221" name="Google Shape;5221;p82"/>
              <p:cNvCxnSpPr>
                <a:stCxn id="522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18" name="Google Shape;5218;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82"/>
            <p:cNvGrpSpPr/>
            <p:nvPr/>
          </p:nvGrpSpPr>
          <p:grpSpPr>
            <a:xfrm>
              <a:off x="3969644" y="2440153"/>
              <a:ext cx="225853" cy="296651"/>
              <a:chOff x="3775710" y="1729289"/>
              <a:chExt cx="136500" cy="179289"/>
            </a:xfrm>
          </p:grpSpPr>
          <p:cxnSp>
            <p:nvCxnSpPr>
              <p:cNvPr id="5224" name="Google Shape;5224;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225" name="Google Shape;5225;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82"/>
            <p:cNvGrpSpPr/>
            <p:nvPr/>
          </p:nvGrpSpPr>
          <p:grpSpPr>
            <a:xfrm>
              <a:off x="4427051" y="2358270"/>
              <a:ext cx="225647" cy="307714"/>
              <a:chOff x="5393704" y="2004714"/>
              <a:chExt cx="792300" cy="1080458"/>
            </a:xfrm>
          </p:grpSpPr>
          <p:cxnSp>
            <p:nvCxnSpPr>
              <p:cNvPr id="5228" name="Google Shape;5228;p82"/>
              <p:cNvCxnSpPr>
                <a:stCxn id="522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30" name="Google Shape;5230;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82"/>
            <p:cNvGrpSpPr/>
            <p:nvPr/>
          </p:nvGrpSpPr>
          <p:grpSpPr>
            <a:xfrm>
              <a:off x="4884287" y="2440252"/>
              <a:ext cx="225647" cy="296532"/>
              <a:chOff x="6999166" y="2292572"/>
              <a:chExt cx="792300" cy="1041192"/>
            </a:xfrm>
          </p:grpSpPr>
          <p:cxnSp>
            <p:nvCxnSpPr>
              <p:cNvPr id="5232" name="Google Shape;5232;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219" name="Google Shape;5219;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4" name="Google Shape;5234;p82"/>
          <p:cNvGrpSpPr/>
          <p:nvPr/>
        </p:nvGrpSpPr>
        <p:grpSpPr>
          <a:xfrm>
            <a:off x="6842649" y="1185930"/>
            <a:ext cx="1581844" cy="732818"/>
            <a:chOff x="634175" y="2986275"/>
            <a:chExt cx="3147949" cy="1458344"/>
          </a:xfrm>
        </p:grpSpPr>
        <p:cxnSp>
          <p:nvCxnSpPr>
            <p:cNvPr id="5235" name="Google Shape;5235;p82"/>
            <p:cNvCxnSpPr>
              <a:stCxn id="5236" idx="4"/>
              <a:endCxn id="523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238" name="Google Shape;5238;p82"/>
            <p:cNvCxnSpPr>
              <a:stCxn id="5237" idx="0"/>
              <a:endCxn id="523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40" name="Google Shape;5240;p82"/>
            <p:cNvCxnSpPr>
              <a:stCxn id="5239" idx="4"/>
              <a:endCxn id="524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42" name="Google Shape;5242;p82"/>
            <p:cNvCxnSpPr>
              <a:stCxn id="5241" idx="0"/>
              <a:endCxn id="524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243" name="Google Shape;5243;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39" name="Google Shape;5239;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36" name="Google Shape;5236;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41" name="Google Shape;5241;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37" name="Google Shape;5237;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244" name="Google Shape;5244;p82"/>
          <p:cNvGrpSpPr/>
          <p:nvPr/>
        </p:nvGrpSpPr>
        <p:grpSpPr>
          <a:xfrm>
            <a:off x="3410364" y="2880240"/>
            <a:ext cx="1675128" cy="313674"/>
            <a:chOff x="998425" y="1182125"/>
            <a:chExt cx="1065400" cy="199500"/>
          </a:xfrm>
        </p:grpSpPr>
        <p:sp>
          <p:nvSpPr>
            <p:cNvPr id="5245" name="Google Shape;5245;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82"/>
          <p:cNvGrpSpPr/>
          <p:nvPr/>
        </p:nvGrpSpPr>
        <p:grpSpPr>
          <a:xfrm>
            <a:off x="3410363" y="3836206"/>
            <a:ext cx="1675129" cy="525345"/>
            <a:chOff x="5194708" y="3484366"/>
            <a:chExt cx="3148148" cy="987304"/>
          </a:xfrm>
        </p:grpSpPr>
        <p:grpSp>
          <p:nvGrpSpPr>
            <p:cNvPr id="5251" name="Google Shape;5251;p82"/>
            <p:cNvGrpSpPr/>
            <p:nvPr/>
          </p:nvGrpSpPr>
          <p:grpSpPr>
            <a:xfrm>
              <a:off x="7531521" y="3484366"/>
              <a:ext cx="811335" cy="987304"/>
              <a:chOff x="3379425" y="1617275"/>
              <a:chExt cx="1090650" cy="1327200"/>
            </a:xfrm>
          </p:grpSpPr>
          <p:sp>
            <p:nvSpPr>
              <p:cNvPr id="5252" name="Google Shape;5252;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82"/>
            <p:cNvGrpSpPr/>
            <p:nvPr/>
          </p:nvGrpSpPr>
          <p:grpSpPr>
            <a:xfrm>
              <a:off x="6752546" y="3484366"/>
              <a:ext cx="811428" cy="987304"/>
              <a:chOff x="2332275" y="1617275"/>
              <a:chExt cx="1090775" cy="1327200"/>
            </a:xfrm>
          </p:grpSpPr>
          <p:sp>
            <p:nvSpPr>
              <p:cNvPr id="5256" name="Google Shape;5256;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2"/>
            <p:cNvGrpSpPr/>
            <p:nvPr/>
          </p:nvGrpSpPr>
          <p:grpSpPr>
            <a:xfrm>
              <a:off x="5973664" y="3484366"/>
              <a:ext cx="811335" cy="987304"/>
              <a:chOff x="1285250" y="1617275"/>
              <a:chExt cx="1090650" cy="1327200"/>
            </a:xfrm>
          </p:grpSpPr>
          <p:sp>
            <p:nvSpPr>
              <p:cNvPr id="5260" name="Google Shape;5260;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82"/>
            <p:cNvGrpSpPr/>
            <p:nvPr/>
          </p:nvGrpSpPr>
          <p:grpSpPr>
            <a:xfrm>
              <a:off x="5194708" y="3484366"/>
              <a:ext cx="811409" cy="987304"/>
              <a:chOff x="238125" y="1617275"/>
              <a:chExt cx="1090750" cy="1327200"/>
            </a:xfrm>
          </p:grpSpPr>
          <p:sp>
            <p:nvSpPr>
              <p:cNvPr id="5264" name="Google Shape;5264;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7" name="Google Shape;5267;p82"/>
          <p:cNvGrpSpPr/>
          <p:nvPr/>
        </p:nvGrpSpPr>
        <p:grpSpPr>
          <a:xfrm>
            <a:off x="6844048" y="2482095"/>
            <a:ext cx="1579046" cy="522230"/>
            <a:chOff x="6853641" y="2534077"/>
            <a:chExt cx="1515545" cy="501229"/>
          </a:xfrm>
        </p:grpSpPr>
        <p:grpSp>
          <p:nvGrpSpPr>
            <p:cNvPr id="5268" name="Google Shape;5268;p82"/>
            <p:cNvGrpSpPr/>
            <p:nvPr/>
          </p:nvGrpSpPr>
          <p:grpSpPr>
            <a:xfrm>
              <a:off x="6853641" y="2618923"/>
              <a:ext cx="1515545" cy="324556"/>
              <a:chOff x="6853641" y="2618923"/>
              <a:chExt cx="1515545" cy="324556"/>
            </a:xfrm>
          </p:grpSpPr>
          <p:sp>
            <p:nvSpPr>
              <p:cNvPr id="5269" name="Google Shape;5269;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2"/>
          <p:cNvGrpSpPr/>
          <p:nvPr/>
        </p:nvGrpSpPr>
        <p:grpSpPr>
          <a:xfrm>
            <a:off x="3438940" y="3357136"/>
            <a:ext cx="1617976" cy="346616"/>
            <a:chOff x="1808063" y="4294338"/>
            <a:chExt cx="3370782" cy="721817"/>
          </a:xfrm>
        </p:grpSpPr>
        <p:sp>
          <p:nvSpPr>
            <p:cNvPr id="5280" name="Google Shape;5280;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82"/>
          <p:cNvGrpSpPr/>
          <p:nvPr/>
        </p:nvGrpSpPr>
        <p:grpSpPr>
          <a:xfrm>
            <a:off x="5264936" y="4023886"/>
            <a:ext cx="1417067" cy="350605"/>
            <a:chOff x="4234950" y="2101012"/>
            <a:chExt cx="4219974" cy="1044090"/>
          </a:xfrm>
        </p:grpSpPr>
        <p:sp>
          <p:nvSpPr>
            <p:cNvPr id="5291" name="Google Shape;5291;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2"/>
          <p:cNvGrpSpPr/>
          <p:nvPr/>
        </p:nvGrpSpPr>
        <p:grpSpPr>
          <a:xfrm>
            <a:off x="6840408" y="2014643"/>
            <a:ext cx="1586327" cy="371557"/>
            <a:chOff x="1247650" y="2075423"/>
            <a:chExt cx="6648477" cy="1557238"/>
          </a:xfrm>
        </p:grpSpPr>
        <p:sp>
          <p:nvSpPr>
            <p:cNvPr id="5308" name="Google Shape;5308;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82"/>
          <p:cNvGrpSpPr/>
          <p:nvPr/>
        </p:nvGrpSpPr>
        <p:grpSpPr>
          <a:xfrm>
            <a:off x="5271678" y="1167833"/>
            <a:ext cx="1415601" cy="1648533"/>
            <a:chOff x="1839112" y="2209163"/>
            <a:chExt cx="1918159" cy="2233784"/>
          </a:xfrm>
        </p:grpSpPr>
        <p:sp>
          <p:nvSpPr>
            <p:cNvPr id="5315" name="Google Shape;5315;p8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8" name="Google Shape;5318;p82"/>
            <p:cNvCxnSpPr>
              <a:stCxn id="5315" idx="6"/>
              <a:endCxn id="531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19" name="Google Shape;5319;p82"/>
            <p:cNvCxnSpPr>
              <a:stCxn id="5316" idx="4"/>
              <a:endCxn id="532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321" name="Google Shape;5321;p82"/>
            <p:cNvCxnSpPr>
              <a:stCxn id="5320" idx="6"/>
              <a:endCxn id="531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22" name="Google Shape;5322;p82"/>
            <p:cNvCxnSpPr>
              <a:stCxn id="5317" idx="4"/>
              <a:endCxn id="532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320" name="Google Shape;5320;p8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5" name="Google Shape;5325;p82"/>
            <p:cNvCxnSpPr>
              <a:endCxn id="532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326" name="Google Shape;5326;p82"/>
          <p:cNvGrpSpPr/>
          <p:nvPr/>
        </p:nvGrpSpPr>
        <p:grpSpPr>
          <a:xfrm>
            <a:off x="3428944" y="1185917"/>
            <a:ext cx="1637968" cy="154942"/>
            <a:chOff x="238125" y="2506075"/>
            <a:chExt cx="7115411" cy="673075"/>
          </a:xfrm>
        </p:grpSpPr>
        <p:sp>
          <p:nvSpPr>
            <p:cNvPr id="5327" name="Google Shape;5327;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82"/>
          <p:cNvGrpSpPr/>
          <p:nvPr/>
        </p:nvGrpSpPr>
        <p:grpSpPr>
          <a:xfrm>
            <a:off x="1969680" y="1500635"/>
            <a:ext cx="1262932" cy="785408"/>
            <a:chOff x="548861" y="389676"/>
            <a:chExt cx="3843371" cy="2390163"/>
          </a:xfrm>
        </p:grpSpPr>
        <p:cxnSp>
          <p:nvCxnSpPr>
            <p:cNvPr id="5333" name="Google Shape;5333;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34" name="Google Shape;5334;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35" name="Google Shape;5335;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36" name="Google Shape;5336;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337" name="Google Shape;5337;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338" name="Google Shape;5338;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9" name="Google Shape;5339;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340" name="Google Shape;5340;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82"/>
          <p:cNvGrpSpPr/>
          <p:nvPr/>
        </p:nvGrpSpPr>
        <p:grpSpPr>
          <a:xfrm>
            <a:off x="757812" y="2607512"/>
            <a:ext cx="1412054" cy="633562"/>
            <a:chOff x="1187400" y="2529299"/>
            <a:chExt cx="6769193" cy="2241903"/>
          </a:xfrm>
        </p:grpSpPr>
        <p:sp>
          <p:nvSpPr>
            <p:cNvPr id="5347" name="Google Shape;5347;p8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48" name="Google Shape;5348;p8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49" name="Google Shape;5349;p8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50" name="Google Shape;5350;p8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51" name="Google Shape;5351;p8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52" name="Google Shape;5352;p8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53" name="Google Shape;5353;p8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354" name="Google Shape;5354;p82"/>
            <p:cNvCxnSpPr>
              <a:stCxn id="5347" idx="2"/>
              <a:endCxn id="534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5" name="Google Shape;5355;p82"/>
            <p:cNvCxnSpPr>
              <a:stCxn id="5349" idx="0"/>
              <a:endCxn id="534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6" name="Google Shape;5356;p82"/>
            <p:cNvCxnSpPr>
              <a:stCxn id="5349" idx="2"/>
              <a:endCxn id="535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7" name="Google Shape;5357;p82"/>
            <p:cNvCxnSpPr>
              <a:stCxn id="5350" idx="0"/>
              <a:endCxn id="534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8" name="Google Shape;5358;p82"/>
            <p:cNvCxnSpPr>
              <a:stCxn id="5348" idx="2"/>
              <a:endCxn id="535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9" name="Google Shape;5359;p82"/>
            <p:cNvCxnSpPr>
              <a:stCxn id="5352" idx="0"/>
              <a:endCxn id="534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360" name="Google Shape;5360;p82"/>
          <p:cNvGrpSpPr/>
          <p:nvPr/>
        </p:nvGrpSpPr>
        <p:grpSpPr>
          <a:xfrm>
            <a:off x="6844058" y="3100221"/>
            <a:ext cx="1579035" cy="540873"/>
            <a:chOff x="6895650" y="3126697"/>
            <a:chExt cx="1436662" cy="492105"/>
          </a:xfrm>
        </p:grpSpPr>
        <p:sp>
          <p:nvSpPr>
            <p:cNvPr id="5361" name="Google Shape;5361;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82"/>
            <p:cNvGrpSpPr/>
            <p:nvPr/>
          </p:nvGrpSpPr>
          <p:grpSpPr>
            <a:xfrm>
              <a:off x="6995957" y="3335810"/>
              <a:ext cx="1230393" cy="71754"/>
              <a:chOff x="6995957" y="3287964"/>
              <a:chExt cx="1230393" cy="71754"/>
            </a:xfrm>
          </p:grpSpPr>
          <p:sp>
            <p:nvSpPr>
              <p:cNvPr id="5367" name="Google Shape;5367;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82"/>
          <p:cNvGrpSpPr/>
          <p:nvPr/>
        </p:nvGrpSpPr>
        <p:grpSpPr>
          <a:xfrm>
            <a:off x="6842640" y="3736984"/>
            <a:ext cx="1581862" cy="650625"/>
            <a:chOff x="6777990" y="3710194"/>
            <a:chExt cx="1646915" cy="677382"/>
          </a:xfrm>
        </p:grpSpPr>
        <p:grpSp>
          <p:nvGrpSpPr>
            <p:cNvPr id="5373" name="Google Shape;5373;p82"/>
            <p:cNvGrpSpPr/>
            <p:nvPr/>
          </p:nvGrpSpPr>
          <p:grpSpPr>
            <a:xfrm>
              <a:off x="6777990" y="3874492"/>
              <a:ext cx="411129" cy="513083"/>
              <a:chOff x="6777990" y="3874492"/>
              <a:chExt cx="411129" cy="513083"/>
            </a:xfrm>
          </p:grpSpPr>
          <p:cxnSp>
            <p:nvCxnSpPr>
              <p:cNvPr id="5374" name="Google Shape;5374;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75" name="Google Shape;5375;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82"/>
            <p:cNvGrpSpPr/>
            <p:nvPr/>
          </p:nvGrpSpPr>
          <p:grpSpPr>
            <a:xfrm>
              <a:off x="7188425" y="3710194"/>
              <a:ext cx="411123" cy="520535"/>
              <a:chOff x="7188425" y="3710194"/>
              <a:chExt cx="411123" cy="520535"/>
            </a:xfrm>
          </p:grpSpPr>
          <p:cxnSp>
            <p:nvCxnSpPr>
              <p:cNvPr id="5377" name="Google Shape;5377;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78" name="Google Shape;5378;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82"/>
            <p:cNvGrpSpPr/>
            <p:nvPr/>
          </p:nvGrpSpPr>
          <p:grpSpPr>
            <a:xfrm>
              <a:off x="7603341" y="3874492"/>
              <a:ext cx="411474" cy="513083"/>
              <a:chOff x="7603341" y="3874492"/>
              <a:chExt cx="411474" cy="513083"/>
            </a:xfrm>
          </p:grpSpPr>
          <p:cxnSp>
            <p:nvCxnSpPr>
              <p:cNvPr id="5380" name="Google Shape;5380;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81" name="Google Shape;5381;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2"/>
            <p:cNvGrpSpPr/>
            <p:nvPr/>
          </p:nvGrpSpPr>
          <p:grpSpPr>
            <a:xfrm>
              <a:off x="8013776" y="3722847"/>
              <a:ext cx="411129" cy="507881"/>
              <a:chOff x="8013776" y="3722847"/>
              <a:chExt cx="411129" cy="507881"/>
            </a:xfrm>
          </p:grpSpPr>
          <p:cxnSp>
            <p:nvCxnSpPr>
              <p:cNvPr id="5383" name="Google Shape;5383;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84" name="Google Shape;5384;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5" name="Google Shape;5385;p82"/>
          <p:cNvGrpSpPr/>
          <p:nvPr/>
        </p:nvGrpSpPr>
        <p:grpSpPr>
          <a:xfrm>
            <a:off x="5262155" y="2909824"/>
            <a:ext cx="1421889" cy="1020603"/>
            <a:chOff x="5190863" y="2824811"/>
            <a:chExt cx="1544860" cy="1108869"/>
          </a:xfrm>
        </p:grpSpPr>
        <p:grpSp>
          <p:nvGrpSpPr>
            <p:cNvPr id="5386" name="Google Shape;5386;p82"/>
            <p:cNvGrpSpPr/>
            <p:nvPr/>
          </p:nvGrpSpPr>
          <p:grpSpPr>
            <a:xfrm>
              <a:off x="5938695" y="3176919"/>
              <a:ext cx="685761" cy="404739"/>
              <a:chOff x="5938695" y="3176919"/>
              <a:chExt cx="685761" cy="404739"/>
            </a:xfrm>
          </p:grpSpPr>
          <p:grpSp>
            <p:nvGrpSpPr>
              <p:cNvPr id="5387" name="Google Shape;5387;p82"/>
              <p:cNvGrpSpPr/>
              <p:nvPr/>
            </p:nvGrpSpPr>
            <p:grpSpPr>
              <a:xfrm>
                <a:off x="5938695" y="3176919"/>
                <a:ext cx="685761" cy="404739"/>
                <a:chOff x="5938695" y="3176919"/>
                <a:chExt cx="685761" cy="404739"/>
              </a:xfrm>
            </p:grpSpPr>
            <p:sp>
              <p:nvSpPr>
                <p:cNvPr id="5388" name="Google Shape;5388;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0" name="Google Shape;5390;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82"/>
            <p:cNvGrpSpPr/>
            <p:nvPr/>
          </p:nvGrpSpPr>
          <p:grpSpPr>
            <a:xfrm>
              <a:off x="5305233" y="3176835"/>
              <a:ext cx="685971" cy="404655"/>
              <a:chOff x="5305233" y="3176835"/>
              <a:chExt cx="685971" cy="404655"/>
            </a:xfrm>
          </p:grpSpPr>
          <p:grpSp>
            <p:nvGrpSpPr>
              <p:cNvPr id="5392" name="Google Shape;5392;p82"/>
              <p:cNvGrpSpPr/>
              <p:nvPr/>
            </p:nvGrpSpPr>
            <p:grpSpPr>
              <a:xfrm>
                <a:off x="5305233" y="3176835"/>
                <a:ext cx="685971" cy="404655"/>
                <a:chOff x="5305233" y="3176835"/>
                <a:chExt cx="685971" cy="404655"/>
              </a:xfrm>
            </p:grpSpPr>
            <p:sp>
              <p:nvSpPr>
                <p:cNvPr id="5393" name="Google Shape;5393;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5" name="Google Shape;5395;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6" name="Google Shape;5396;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7" name="Google Shape;5397;p82"/>
            <p:cNvGrpSpPr/>
            <p:nvPr/>
          </p:nvGrpSpPr>
          <p:grpSpPr>
            <a:xfrm>
              <a:off x="5657361" y="2824811"/>
              <a:ext cx="1078361" cy="404655"/>
              <a:chOff x="5657361" y="2824811"/>
              <a:chExt cx="1078361" cy="404655"/>
            </a:xfrm>
          </p:grpSpPr>
          <p:grpSp>
            <p:nvGrpSpPr>
              <p:cNvPr id="5398" name="Google Shape;5398;p82"/>
              <p:cNvGrpSpPr/>
              <p:nvPr/>
            </p:nvGrpSpPr>
            <p:grpSpPr>
              <a:xfrm>
                <a:off x="5657361" y="2824811"/>
                <a:ext cx="1078361" cy="404655"/>
                <a:chOff x="5657361" y="2824811"/>
                <a:chExt cx="1078361" cy="404655"/>
              </a:xfrm>
            </p:grpSpPr>
            <p:grpSp>
              <p:nvGrpSpPr>
                <p:cNvPr id="5399" name="Google Shape;5399;p82"/>
                <p:cNvGrpSpPr/>
                <p:nvPr/>
              </p:nvGrpSpPr>
              <p:grpSpPr>
                <a:xfrm>
                  <a:off x="5938485" y="2824811"/>
                  <a:ext cx="797237" cy="404655"/>
                  <a:chOff x="5938485" y="2824811"/>
                  <a:chExt cx="797237" cy="404655"/>
                </a:xfrm>
              </p:grpSpPr>
              <p:sp>
                <p:nvSpPr>
                  <p:cNvPr id="5400" name="Google Shape;5400;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2" name="Google Shape;5402;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3" name="Google Shape;5403;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82"/>
            <p:cNvGrpSpPr/>
            <p:nvPr/>
          </p:nvGrpSpPr>
          <p:grpSpPr>
            <a:xfrm>
              <a:off x="5190863" y="3528942"/>
              <a:ext cx="1078026" cy="404739"/>
              <a:chOff x="5190863" y="3528942"/>
              <a:chExt cx="1078026" cy="404739"/>
            </a:xfrm>
          </p:grpSpPr>
          <p:sp>
            <p:nvSpPr>
              <p:cNvPr id="5405" name="Google Shape;5405;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82"/>
              <p:cNvGrpSpPr/>
              <p:nvPr/>
            </p:nvGrpSpPr>
            <p:grpSpPr>
              <a:xfrm>
                <a:off x="5190863" y="3528942"/>
                <a:ext cx="1078026" cy="404739"/>
                <a:chOff x="5190863" y="3528942"/>
                <a:chExt cx="1078026" cy="404739"/>
              </a:xfrm>
            </p:grpSpPr>
            <p:sp>
              <p:nvSpPr>
                <p:cNvPr id="5407" name="Google Shape;5407;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9" name="Google Shape;5409;p82"/>
          <p:cNvGrpSpPr/>
          <p:nvPr/>
        </p:nvGrpSpPr>
        <p:grpSpPr>
          <a:xfrm>
            <a:off x="728162" y="1474292"/>
            <a:ext cx="1086719" cy="879487"/>
            <a:chOff x="803162" y="1474292"/>
            <a:chExt cx="1086719" cy="879487"/>
          </a:xfrm>
        </p:grpSpPr>
        <p:grpSp>
          <p:nvGrpSpPr>
            <p:cNvPr id="5410" name="Google Shape;5410;p82"/>
            <p:cNvGrpSpPr/>
            <p:nvPr/>
          </p:nvGrpSpPr>
          <p:grpSpPr>
            <a:xfrm>
              <a:off x="803162" y="1625948"/>
              <a:ext cx="445856" cy="576579"/>
              <a:chOff x="803162" y="1625948"/>
              <a:chExt cx="445856" cy="576579"/>
            </a:xfrm>
          </p:grpSpPr>
          <p:sp>
            <p:nvSpPr>
              <p:cNvPr id="5411" name="Google Shape;5411;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2" name="Google Shape;5412;p82"/>
              <p:cNvGrpSpPr/>
              <p:nvPr/>
            </p:nvGrpSpPr>
            <p:grpSpPr>
              <a:xfrm>
                <a:off x="1056023" y="1625948"/>
                <a:ext cx="192995" cy="576579"/>
                <a:chOff x="1056023" y="1625948"/>
                <a:chExt cx="192995" cy="576579"/>
              </a:xfrm>
            </p:grpSpPr>
            <p:sp>
              <p:nvSpPr>
                <p:cNvPr id="5413" name="Google Shape;5413;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8" name="Google Shape;5418;p82"/>
            <p:cNvGrpSpPr/>
            <p:nvPr/>
          </p:nvGrpSpPr>
          <p:grpSpPr>
            <a:xfrm>
              <a:off x="1371406" y="1474292"/>
              <a:ext cx="518475" cy="879487"/>
              <a:chOff x="1398231" y="1474292"/>
              <a:chExt cx="518475" cy="879487"/>
            </a:xfrm>
          </p:grpSpPr>
          <p:grpSp>
            <p:nvGrpSpPr>
              <p:cNvPr id="5419" name="Google Shape;5419;p82"/>
              <p:cNvGrpSpPr/>
              <p:nvPr/>
            </p:nvGrpSpPr>
            <p:grpSpPr>
              <a:xfrm>
                <a:off x="1398231" y="1474292"/>
                <a:ext cx="518475" cy="341643"/>
                <a:chOff x="1398231" y="1474292"/>
                <a:chExt cx="518475" cy="341643"/>
              </a:xfrm>
            </p:grpSpPr>
            <p:sp>
              <p:nvSpPr>
                <p:cNvPr id="5420" name="Google Shape;5420;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82"/>
                <p:cNvGrpSpPr/>
                <p:nvPr/>
              </p:nvGrpSpPr>
              <p:grpSpPr>
                <a:xfrm>
                  <a:off x="1616453" y="1474292"/>
                  <a:ext cx="300253" cy="341643"/>
                  <a:chOff x="1616453" y="1475379"/>
                  <a:chExt cx="300253" cy="341643"/>
                </a:xfrm>
              </p:grpSpPr>
              <p:sp>
                <p:nvSpPr>
                  <p:cNvPr id="5422" name="Google Shape;5422;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9" name="Google Shape;5429;p82"/>
                  <p:cNvGrpSpPr/>
                  <p:nvPr/>
                </p:nvGrpSpPr>
                <p:grpSpPr>
                  <a:xfrm>
                    <a:off x="1839639" y="1475379"/>
                    <a:ext cx="77067" cy="341643"/>
                    <a:chOff x="1839639" y="1475379"/>
                    <a:chExt cx="77067" cy="341643"/>
                  </a:xfrm>
                </p:grpSpPr>
                <p:sp>
                  <p:nvSpPr>
                    <p:cNvPr id="5430" name="Google Shape;5430;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32" name="Google Shape;5432;p82"/>
              <p:cNvGrpSpPr/>
              <p:nvPr/>
            </p:nvGrpSpPr>
            <p:grpSpPr>
              <a:xfrm>
                <a:off x="1398451" y="2012951"/>
                <a:ext cx="518255" cy="340828"/>
                <a:chOff x="1398451" y="2012951"/>
                <a:chExt cx="518255" cy="340828"/>
              </a:xfrm>
            </p:grpSpPr>
            <p:sp>
              <p:nvSpPr>
                <p:cNvPr id="5433" name="Google Shape;5433;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82"/>
                <p:cNvGrpSpPr/>
                <p:nvPr/>
              </p:nvGrpSpPr>
              <p:grpSpPr>
                <a:xfrm>
                  <a:off x="1616453" y="2012951"/>
                  <a:ext cx="300253" cy="340828"/>
                  <a:chOff x="1616453" y="2013538"/>
                  <a:chExt cx="300253" cy="340828"/>
                </a:xfrm>
              </p:grpSpPr>
              <p:sp>
                <p:nvSpPr>
                  <p:cNvPr id="5435" name="Google Shape;5435;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82"/>
                  <p:cNvGrpSpPr/>
                  <p:nvPr/>
                </p:nvGrpSpPr>
                <p:grpSpPr>
                  <a:xfrm>
                    <a:off x="1839639" y="2013538"/>
                    <a:ext cx="77067" cy="340828"/>
                    <a:chOff x="1839639" y="2013538"/>
                    <a:chExt cx="77067" cy="340828"/>
                  </a:xfrm>
                </p:grpSpPr>
                <p:sp>
                  <p:nvSpPr>
                    <p:cNvPr id="5443" name="Google Shape;5443;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445" name="Google Shape;5445;p82"/>
          <p:cNvGrpSpPr/>
          <p:nvPr/>
        </p:nvGrpSpPr>
        <p:grpSpPr>
          <a:xfrm>
            <a:off x="724986" y="3605478"/>
            <a:ext cx="1368681" cy="682918"/>
            <a:chOff x="724986" y="3605478"/>
            <a:chExt cx="1368681" cy="682918"/>
          </a:xfrm>
        </p:grpSpPr>
        <p:grpSp>
          <p:nvGrpSpPr>
            <p:cNvPr id="5446" name="Google Shape;5446;p82"/>
            <p:cNvGrpSpPr/>
            <p:nvPr/>
          </p:nvGrpSpPr>
          <p:grpSpPr>
            <a:xfrm>
              <a:off x="1289102" y="3823629"/>
              <a:ext cx="240442" cy="250435"/>
              <a:chOff x="-165066" y="3843615"/>
              <a:chExt cx="221259" cy="230455"/>
            </a:xfrm>
          </p:grpSpPr>
          <p:sp>
            <p:nvSpPr>
              <p:cNvPr id="5447" name="Google Shape;5447;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82"/>
            <p:cNvGrpSpPr/>
            <p:nvPr/>
          </p:nvGrpSpPr>
          <p:grpSpPr>
            <a:xfrm>
              <a:off x="724986" y="3605478"/>
              <a:ext cx="1368681" cy="682918"/>
              <a:chOff x="724986" y="3605478"/>
              <a:chExt cx="1368681" cy="682918"/>
            </a:xfrm>
          </p:grpSpPr>
          <p:grpSp>
            <p:nvGrpSpPr>
              <p:cNvPr id="5468" name="Google Shape;5468;p82"/>
              <p:cNvGrpSpPr/>
              <p:nvPr/>
            </p:nvGrpSpPr>
            <p:grpSpPr>
              <a:xfrm>
                <a:off x="1498221" y="4047614"/>
                <a:ext cx="529172" cy="240783"/>
                <a:chOff x="1498221" y="4047614"/>
                <a:chExt cx="529172" cy="240783"/>
              </a:xfrm>
            </p:grpSpPr>
            <p:grpSp>
              <p:nvGrpSpPr>
                <p:cNvPr id="5469" name="Google Shape;5469;p82"/>
                <p:cNvGrpSpPr/>
                <p:nvPr/>
              </p:nvGrpSpPr>
              <p:grpSpPr>
                <a:xfrm>
                  <a:off x="1826655" y="4224370"/>
                  <a:ext cx="200738" cy="25631"/>
                  <a:chOff x="1826655" y="4224370"/>
                  <a:chExt cx="200738" cy="25631"/>
                </a:xfrm>
              </p:grpSpPr>
              <p:sp>
                <p:nvSpPr>
                  <p:cNvPr id="5470" name="Google Shape;5470;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82"/>
                <p:cNvGrpSpPr/>
                <p:nvPr/>
              </p:nvGrpSpPr>
              <p:grpSpPr>
                <a:xfrm>
                  <a:off x="1498221" y="4047614"/>
                  <a:ext cx="328444" cy="240783"/>
                  <a:chOff x="1498221" y="4047614"/>
                  <a:chExt cx="328444" cy="240783"/>
                </a:xfrm>
              </p:grpSpPr>
              <p:sp>
                <p:nvSpPr>
                  <p:cNvPr id="5473" name="Google Shape;5473;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4" name="Google Shape;5474;p82"/>
                  <p:cNvGrpSpPr/>
                  <p:nvPr/>
                </p:nvGrpSpPr>
                <p:grpSpPr>
                  <a:xfrm>
                    <a:off x="1498221" y="4047614"/>
                    <a:ext cx="150566" cy="190416"/>
                    <a:chOff x="1498221" y="4047614"/>
                    <a:chExt cx="150566" cy="190416"/>
                  </a:xfrm>
                </p:grpSpPr>
                <p:sp>
                  <p:nvSpPr>
                    <p:cNvPr id="5475" name="Google Shape;5475;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77" name="Google Shape;5477;p82"/>
              <p:cNvGrpSpPr/>
              <p:nvPr/>
            </p:nvGrpSpPr>
            <p:grpSpPr>
              <a:xfrm>
                <a:off x="1560718" y="3800594"/>
                <a:ext cx="532948" cy="302090"/>
                <a:chOff x="1560718" y="3800594"/>
                <a:chExt cx="532948" cy="302090"/>
              </a:xfrm>
            </p:grpSpPr>
            <p:grpSp>
              <p:nvGrpSpPr>
                <p:cNvPr id="5478" name="Google Shape;5478;p82"/>
                <p:cNvGrpSpPr/>
                <p:nvPr/>
              </p:nvGrpSpPr>
              <p:grpSpPr>
                <a:xfrm>
                  <a:off x="1912179" y="3827344"/>
                  <a:ext cx="181487" cy="25631"/>
                  <a:chOff x="1912179" y="3827344"/>
                  <a:chExt cx="181487" cy="25631"/>
                </a:xfrm>
              </p:grpSpPr>
              <p:sp>
                <p:nvSpPr>
                  <p:cNvPr id="5479" name="Google Shape;5479;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82"/>
                <p:cNvGrpSpPr/>
                <p:nvPr/>
              </p:nvGrpSpPr>
              <p:grpSpPr>
                <a:xfrm>
                  <a:off x="1912179" y="4044505"/>
                  <a:ext cx="181487" cy="25622"/>
                  <a:chOff x="1912179" y="4044506"/>
                  <a:chExt cx="181487" cy="25622"/>
                </a:xfrm>
              </p:grpSpPr>
              <p:sp>
                <p:nvSpPr>
                  <p:cNvPr id="5482" name="Google Shape;5482;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82"/>
                <p:cNvGrpSpPr/>
                <p:nvPr/>
              </p:nvGrpSpPr>
              <p:grpSpPr>
                <a:xfrm>
                  <a:off x="1560718" y="3800594"/>
                  <a:ext cx="351472" cy="302090"/>
                  <a:chOff x="1560718" y="3800594"/>
                  <a:chExt cx="351472" cy="302090"/>
                </a:xfrm>
              </p:grpSpPr>
              <p:grpSp>
                <p:nvGrpSpPr>
                  <p:cNvPr id="5485" name="Google Shape;5485;p82"/>
                  <p:cNvGrpSpPr/>
                  <p:nvPr/>
                </p:nvGrpSpPr>
                <p:grpSpPr>
                  <a:xfrm>
                    <a:off x="1560718" y="3842857"/>
                    <a:ext cx="173586" cy="217131"/>
                    <a:chOff x="1560718" y="3842857"/>
                    <a:chExt cx="173586" cy="217131"/>
                  </a:xfrm>
                </p:grpSpPr>
                <p:sp>
                  <p:nvSpPr>
                    <p:cNvPr id="5486" name="Google Shape;5486;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9" name="Google Shape;5489;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91" name="Google Shape;5491;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2" name="Google Shape;5492;p82"/>
              <p:cNvGrpSpPr/>
              <p:nvPr/>
            </p:nvGrpSpPr>
            <p:grpSpPr>
              <a:xfrm>
                <a:off x="785350" y="3605478"/>
                <a:ext cx="535311" cy="249245"/>
                <a:chOff x="785350" y="3605478"/>
                <a:chExt cx="535311" cy="249245"/>
              </a:xfrm>
            </p:grpSpPr>
            <p:grpSp>
              <p:nvGrpSpPr>
                <p:cNvPr id="5493" name="Google Shape;5493;p82"/>
                <p:cNvGrpSpPr/>
                <p:nvPr/>
              </p:nvGrpSpPr>
              <p:grpSpPr>
                <a:xfrm>
                  <a:off x="785350" y="3605478"/>
                  <a:ext cx="376191" cy="102736"/>
                  <a:chOff x="785350" y="3605478"/>
                  <a:chExt cx="376191" cy="102736"/>
                </a:xfrm>
              </p:grpSpPr>
              <p:sp>
                <p:nvSpPr>
                  <p:cNvPr id="5494" name="Google Shape;5494;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2"/>
                <p:cNvGrpSpPr/>
                <p:nvPr/>
              </p:nvGrpSpPr>
              <p:grpSpPr>
                <a:xfrm>
                  <a:off x="1161530" y="3655851"/>
                  <a:ext cx="159131" cy="198872"/>
                  <a:chOff x="1161530" y="3655851"/>
                  <a:chExt cx="159131" cy="198872"/>
                </a:xfrm>
              </p:grpSpPr>
              <p:sp>
                <p:nvSpPr>
                  <p:cNvPr id="5498" name="Google Shape;5498;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0" name="Google Shape;5500;p82"/>
              <p:cNvGrpSpPr/>
              <p:nvPr/>
            </p:nvGrpSpPr>
            <p:grpSpPr>
              <a:xfrm>
                <a:off x="785350" y="4047614"/>
                <a:ext cx="535311" cy="240783"/>
                <a:chOff x="785350" y="4047614"/>
                <a:chExt cx="535311" cy="240783"/>
              </a:xfrm>
            </p:grpSpPr>
            <p:grpSp>
              <p:nvGrpSpPr>
                <p:cNvPr id="5501" name="Google Shape;5501;p82"/>
                <p:cNvGrpSpPr/>
                <p:nvPr/>
              </p:nvGrpSpPr>
              <p:grpSpPr>
                <a:xfrm>
                  <a:off x="1161636" y="4047614"/>
                  <a:ext cx="159025" cy="190415"/>
                  <a:chOff x="1161636" y="4047614"/>
                  <a:chExt cx="159025" cy="190415"/>
                </a:xfrm>
              </p:grpSpPr>
              <p:sp>
                <p:nvSpPr>
                  <p:cNvPr id="5502" name="Google Shape;5502;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82"/>
                <p:cNvGrpSpPr/>
                <p:nvPr/>
              </p:nvGrpSpPr>
              <p:grpSpPr>
                <a:xfrm>
                  <a:off x="785350" y="4185661"/>
                  <a:ext cx="376191" cy="102736"/>
                  <a:chOff x="785350" y="4185661"/>
                  <a:chExt cx="376191" cy="102736"/>
                </a:xfrm>
              </p:grpSpPr>
              <p:sp>
                <p:nvSpPr>
                  <p:cNvPr id="5505" name="Google Shape;5505;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8" name="Google Shape;5508;p82"/>
              <p:cNvGrpSpPr/>
              <p:nvPr/>
            </p:nvGrpSpPr>
            <p:grpSpPr>
              <a:xfrm>
                <a:off x="1501054" y="3605478"/>
                <a:ext cx="526340" cy="249240"/>
                <a:chOff x="1501054" y="3605478"/>
                <a:chExt cx="526340" cy="249240"/>
              </a:xfrm>
            </p:grpSpPr>
            <p:grpSp>
              <p:nvGrpSpPr>
                <p:cNvPr id="5509" name="Google Shape;5509;p82"/>
                <p:cNvGrpSpPr/>
                <p:nvPr/>
              </p:nvGrpSpPr>
              <p:grpSpPr>
                <a:xfrm>
                  <a:off x="1834208" y="3643867"/>
                  <a:ext cx="193185" cy="25622"/>
                  <a:chOff x="1834208" y="3643867"/>
                  <a:chExt cx="193185" cy="25622"/>
                </a:xfrm>
              </p:grpSpPr>
              <p:sp>
                <p:nvSpPr>
                  <p:cNvPr id="5510" name="Google Shape;5510;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82"/>
                <p:cNvGrpSpPr/>
                <p:nvPr/>
              </p:nvGrpSpPr>
              <p:grpSpPr>
                <a:xfrm>
                  <a:off x="1501054" y="3605478"/>
                  <a:ext cx="333165" cy="249240"/>
                  <a:chOff x="1501054" y="3605478"/>
                  <a:chExt cx="333165" cy="249240"/>
                </a:xfrm>
              </p:grpSpPr>
              <p:sp>
                <p:nvSpPr>
                  <p:cNvPr id="5513" name="Google Shape;5513;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4" name="Google Shape;5514;p82"/>
                  <p:cNvGrpSpPr/>
                  <p:nvPr/>
                </p:nvGrpSpPr>
                <p:grpSpPr>
                  <a:xfrm>
                    <a:off x="1501054" y="3655851"/>
                    <a:ext cx="155286" cy="198867"/>
                    <a:chOff x="1501054" y="3655851"/>
                    <a:chExt cx="155286" cy="198867"/>
                  </a:xfrm>
                </p:grpSpPr>
                <p:sp>
                  <p:nvSpPr>
                    <p:cNvPr id="5515" name="Google Shape;5515;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17" name="Google Shape;5517;p82"/>
              <p:cNvGrpSpPr/>
              <p:nvPr/>
            </p:nvGrpSpPr>
            <p:grpSpPr>
              <a:xfrm>
                <a:off x="724986" y="3800594"/>
                <a:ext cx="532950" cy="302090"/>
                <a:chOff x="724986" y="3800594"/>
                <a:chExt cx="532950" cy="302090"/>
              </a:xfrm>
            </p:grpSpPr>
            <p:grpSp>
              <p:nvGrpSpPr>
                <p:cNvPr id="5518" name="Google Shape;5518;p82"/>
                <p:cNvGrpSpPr/>
                <p:nvPr/>
              </p:nvGrpSpPr>
              <p:grpSpPr>
                <a:xfrm>
                  <a:off x="724986" y="4044367"/>
                  <a:ext cx="181314" cy="25626"/>
                  <a:chOff x="724986" y="4044367"/>
                  <a:chExt cx="181314" cy="25626"/>
                </a:xfrm>
              </p:grpSpPr>
              <p:sp>
                <p:nvSpPr>
                  <p:cNvPr id="5519" name="Google Shape;5519;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82"/>
                <p:cNvGrpSpPr/>
                <p:nvPr/>
              </p:nvGrpSpPr>
              <p:grpSpPr>
                <a:xfrm>
                  <a:off x="906290" y="3800594"/>
                  <a:ext cx="351646" cy="302090"/>
                  <a:chOff x="906290" y="3800594"/>
                  <a:chExt cx="351646" cy="302090"/>
                </a:xfrm>
              </p:grpSpPr>
              <p:grpSp>
                <p:nvGrpSpPr>
                  <p:cNvPr id="5522" name="Google Shape;5522;p82"/>
                  <p:cNvGrpSpPr/>
                  <p:nvPr/>
                </p:nvGrpSpPr>
                <p:grpSpPr>
                  <a:xfrm>
                    <a:off x="1084172" y="3842857"/>
                    <a:ext cx="173764" cy="217131"/>
                    <a:chOff x="1084172" y="3842857"/>
                    <a:chExt cx="173764" cy="217131"/>
                  </a:xfrm>
                </p:grpSpPr>
                <p:grpSp>
                  <p:nvGrpSpPr>
                    <p:cNvPr id="5523" name="Google Shape;5523;p82"/>
                    <p:cNvGrpSpPr/>
                    <p:nvPr/>
                  </p:nvGrpSpPr>
                  <p:grpSpPr>
                    <a:xfrm>
                      <a:off x="1156862" y="3936509"/>
                      <a:ext cx="101073" cy="25622"/>
                      <a:chOff x="1156862" y="3936509"/>
                      <a:chExt cx="101073" cy="25622"/>
                    </a:xfrm>
                  </p:grpSpPr>
                  <p:sp>
                    <p:nvSpPr>
                      <p:cNvPr id="5524" name="Google Shape;5524;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6" name="Google Shape;5526;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7" name="Google Shape;5527;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82"/>
                <p:cNvGrpSpPr/>
                <p:nvPr/>
              </p:nvGrpSpPr>
              <p:grpSpPr>
                <a:xfrm>
                  <a:off x="724986" y="3830189"/>
                  <a:ext cx="189533" cy="25626"/>
                  <a:chOff x="724986" y="3830189"/>
                  <a:chExt cx="189533" cy="25626"/>
                </a:xfrm>
              </p:grpSpPr>
              <p:sp>
                <p:nvSpPr>
                  <p:cNvPr id="5530" name="Google Shape;5530;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532" name="Google Shape;5532;p82"/>
          <p:cNvGrpSpPr/>
          <p:nvPr/>
        </p:nvGrpSpPr>
        <p:grpSpPr>
          <a:xfrm>
            <a:off x="2253298" y="2455640"/>
            <a:ext cx="948701" cy="935378"/>
            <a:chOff x="2253298" y="2428317"/>
            <a:chExt cx="948701" cy="935378"/>
          </a:xfrm>
        </p:grpSpPr>
        <p:sp>
          <p:nvSpPr>
            <p:cNvPr id="5533" name="Google Shape;5533;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9" name="Shape 5569"/>
        <p:cNvGrpSpPr/>
        <p:nvPr/>
      </p:nvGrpSpPr>
      <p:grpSpPr>
        <a:xfrm>
          <a:off x="0" y="0"/>
          <a:ext cx="0" cy="0"/>
          <a:chOff x="0" y="0"/>
          <a:chExt cx="0" cy="0"/>
        </a:xfrm>
      </p:grpSpPr>
      <p:grpSp>
        <p:nvGrpSpPr>
          <p:cNvPr id="5570" name="Google Shape;5570;p83"/>
          <p:cNvGrpSpPr/>
          <p:nvPr/>
        </p:nvGrpSpPr>
        <p:grpSpPr>
          <a:xfrm>
            <a:off x="3353582" y="1145627"/>
            <a:ext cx="2363393" cy="1017867"/>
            <a:chOff x="3292400" y="1219146"/>
            <a:chExt cx="2615240" cy="1110239"/>
          </a:xfrm>
        </p:grpSpPr>
        <p:sp>
          <p:nvSpPr>
            <p:cNvPr id="5571" name="Google Shape;5571;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572" name="Google Shape;5572;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73" name="Google Shape;5573;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574" name="Google Shape;5574;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575" name="Google Shape;5575;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576" name="Google Shape;5576;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577" name="Google Shape;5577;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578" name="Google Shape;5578;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579" name="Google Shape;5579;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580" name="Google Shape;5580;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581" name="Google Shape;5581;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82" name="Google Shape;5582;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83" name="Google Shape;5583;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84" name="Google Shape;5584;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85" name="Google Shape;5585;p83"/>
            <p:cNvGrpSpPr/>
            <p:nvPr/>
          </p:nvGrpSpPr>
          <p:grpSpPr>
            <a:xfrm>
              <a:off x="3748438" y="1378608"/>
              <a:ext cx="2159202" cy="903971"/>
              <a:chOff x="1683525" y="2179850"/>
              <a:chExt cx="4519050" cy="2134525"/>
            </a:xfrm>
          </p:grpSpPr>
          <p:sp>
            <p:nvSpPr>
              <p:cNvPr id="5586" name="Google Shape;5586;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87" name="Google Shape;5587;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88" name="Google Shape;5588;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89" name="Google Shape;5589;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90" name="Google Shape;5590;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91" name="Google Shape;5591;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92" name="Google Shape;5592;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93" name="Google Shape;5593;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94" name="Google Shape;5594;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95" name="Google Shape;5595;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96" name="Google Shape;5596;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97" name="Google Shape;5597;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98" name="Google Shape;5598;p83"/>
          <p:cNvGraphicFramePr/>
          <p:nvPr/>
        </p:nvGraphicFramePr>
        <p:xfrm>
          <a:off x="5949675" y="2323100"/>
          <a:ext cx="3000000" cy="3000000"/>
        </p:xfrm>
        <a:graphic>
          <a:graphicData uri="http://schemas.openxmlformats.org/drawingml/2006/table">
            <a:tbl>
              <a:tblPr>
                <a:noFill/>
                <a:tableStyleId>{A8815366-B30F-4BBC-84B2-CEB53390466E}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99" name="Google Shape;5599;p83"/>
          <p:cNvGrpSpPr/>
          <p:nvPr/>
        </p:nvGrpSpPr>
        <p:grpSpPr>
          <a:xfrm>
            <a:off x="5926924" y="3381697"/>
            <a:ext cx="2519825" cy="1001454"/>
            <a:chOff x="1906114" y="789980"/>
            <a:chExt cx="1487676" cy="606868"/>
          </a:xfrm>
        </p:grpSpPr>
        <p:cxnSp>
          <p:nvCxnSpPr>
            <p:cNvPr id="5600" name="Google Shape;5600;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01" name="Google Shape;5601;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02" name="Google Shape;5602;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603" name="Google Shape;5603;p8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604" name="Google Shape;5604;p8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605" name="Google Shape;5605;p8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606" name="Google Shape;5606;p8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607" name="Google Shape;5607;p8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614" name="Google Shape;5614;p8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615" name="Google Shape;5615;p8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616" name="Google Shape;5616;p8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83"/>
          <p:cNvGrpSpPr/>
          <p:nvPr/>
        </p:nvGrpSpPr>
        <p:grpSpPr>
          <a:xfrm>
            <a:off x="726399" y="1190655"/>
            <a:ext cx="2394370" cy="976502"/>
            <a:chOff x="749309" y="1112739"/>
            <a:chExt cx="2371603" cy="976502"/>
          </a:xfrm>
        </p:grpSpPr>
        <p:sp>
          <p:nvSpPr>
            <p:cNvPr id="5618" name="Google Shape;5618;p8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650" name="Google Shape;5650;p83"/>
          <p:cNvGraphicFramePr/>
          <p:nvPr/>
        </p:nvGraphicFramePr>
        <p:xfrm>
          <a:off x="5949700" y="1188950"/>
          <a:ext cx="3000000" cy="3000000"/>
        </p:xfrm>
        <a:graphic>
          <a:graphicData uri="http://schemas.openxmlformats.org/drawingml/2006/table">
            <a:tbl>
              <a:tblPr>
                <a:noFill/>
                <a:tableStyleId>{A8815366-B30F-4BBC-84B2-CEB53390466E}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651" name="Google Shape;5651;p83"/>
          <p:cNvGraphicFramePr/>
          <p:nvPr/>
        </p:nvGraphicFramePr>
        <p:xfrm>
          <a:off x="3356413" y="2323100"/>
          <a:ext cx="3000000" cy="3000000"/>
        </p:xfrm>
        <a:graphic>
          <a:graphicData uri="http://schemas.openxmlformats.org/drawingml/2006/table">
            <a:tbl>
              <a:tblPr>
                <a:noFill/>
                <a:tableStyleId>{A8815366-B30F-4BBC-84B2-CEB53390466E}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52" name="Google Shape;5652;p83"/>
          <p:cNvGrpSpPr/>
          <p:nvPr/>
        </p:nvGrpSpPr>
        <p:grpSpPr>
          <a:xfrm>
            <a:off x="4100342" y="2709743"/>
            <a:ext cx="1517436" cy="74460"/>
            <a:chOff x="3980086" y="2804397"/>
            <a:chExt cx="1227600" cy="66900"/>
          </a:xfrm>
        </p:grpSpPr>
        <p:sp>
          <p:nvSpPr>
            <p:cNvPr id="5653" name="Google Shape;5653;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83"/>
          <p:cNvGrpSpPr/>
          <p:nvPr/>
        </p:nvGrpSpPr>
        <p:grpSpPr>
          <a:xfrm>
            <a:off x="4725406" y="3002330"/>
            <a:ext cx="892956" cy="74460"/>
            <a:chOff x="3980086" y="2804397"/>
            <a:chExt cx="1227600" cy="66900"/>
          </a:xfrm>
        </p:grpSpPr>
        <p:sp>
          <p:nvSpPr>
            <p:cNvPr id="5656" name="Google Shape;5656;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83"/>
          <p:cNvGrpSpPr/>
          <p:nvPr/>
        </p:nvGrpSpPr>
        <p:grpSpPr>
          <a:xfrm>
            <a:off x="3358498" y="3361213"/>
            <a:ext cx="2363244" cy="1005943"/>
            <a:chOff x="3358415" y="3361302"/>
            <a:chExt cx="2363244" cy="1024695"/>
          </a:xfrm>
        </p:grpSpPr>
        <p:grpSp>
          <p:nvGrpSpPr>
            <p:cNvPr id="5659" name="Google Shape;5659;p83"/>
            <p:cNvGrpSpPr/>
            <p:nvPr/>
          </p:nvGrpSpPr>
          <p:grpSpPr>
            <a:xfrm>
              <a:off x="3358415" y="3361302"/>
              <a:ext cx="441300" cy="1024695"/>
              <a:chOff x="3358415" y="3361302"/>
              <a:chExt cx="441300" cy="1024695"/>
            </a:xfrm>
          </p:grpSpPr>
          <p:sp>
            <p:nvSpPr>
              <p:cNvPr id="5660" name="Google Shape;5660;p8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83"/>
            <p:cNvGrpSpPr/>
            <p:nvPr/>
          </p:nvGrpSpPr>
          <p:grpSpPr>
            <a:xfrm>
              <a:off x="3838901" y="3361302"/>
              <a:ext cx="441300" cy="1024695"/>
              <a:chOff x="3838901" y="3361302"/>
              <a:chExt cx="441300" cy="1024695"/>
            </a:xfrm>
          </p:grpSpPr>
          <p:sp>
            <p:nvSpPr>
              <p:cNvPr id="5667" name="Google Shape;5667;p8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83"/>
            <p:cNvGrpSpPr/>
            <p:nvPr/>
          </p:nvGrpSpPr>
          <p:grpSpPr>
            <a:xfrm>
              <a:off x="4319387" y="3361302"/>
              <a:ext cx="441300" cy="1024695"/>
              <a:chOff x="4319387" y="3361302"/>
              <a:chExt cx="441300" cy="1024695"/>
            </a:xfrm>
          </p:grpSpPr>
          <p:sp>
            <p:nvSpPr>
              <p:cNvPr id="5674" name="Google Shape;5674;p8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83"/>
            <p:cNvGrpSpPr/>
            <p:nvPr/>
          </p:nvGrpSpPr>
          <p:grpSpPr>
            <a:xfrm>
              <a:off x="4799873" y="3361302"/>
              <a:ext cx="441300" cy="1024695"/>
              <a:chOff x="4799873" y="3361302"/>
              <a:chExt cx="441300" cy="1024695"/>
            </a:xfrm>
          </p:grpSpPr>
          <p:sp>
            <p:nvSpPr>
              <p:cNvPr id="5681" name="Google Shape;5681;p8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83"/>
            <p:cNvGrpSpPr/>
            <p:nvPr/>
          </p:nvGrpSpPr>
          <p:grpSpPr>
            <a:xfrm>
              <a:off x="5280360" y="3361302"/>
              <a:ext cx="441300" cy="1024695"/>
              <a:chOff x="5280360" y="3361302"/>
              <a:chExt cx="441300" cy="1024695"/>
            </a:xfrm>
          </p:grpSpPr>
          <p:sp>
            <p:nvSpPr>
              <p:cNvPr id="5688" name="Google Shape;5688;p8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94" name="Google Shape;5694;p83"/>
          <p:cNvGraphicFramePr/>
          <p:nvPr/>
        </p:nvGraphicFramePr>
        <p:xfrm>
          <a:off x="724925" y="2323100"/>
          <a:ext cx="3000000" cy="3000000"/>
        </p:xfrm>
        <a:graphic>
          <a:graphicData uri="http://schemas.openxmlformats.org/drawingml/2006/table">
            <a:tbl>
              <a:tblPr>
                <a:noFill/>
                <a:tableStyleId>{A8815366-B30F-4BBC-84B2-CEB53390466E}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95" name="Google Shape;5695;p83"/>
          <p:cNvGrpSpPr/>
          <p:nvPr/>
        </p:nvGrpSpPr>
        <p:grpSpPr>
          <a:xfrm>
            <a:off x="726450" y="3372825"/>
            <a:ext cx="2403614" cy="1005900"/>
            <a:chOff x="726450" y="3372825"/>
            <a:chExt cx="2403614" cy="1005900"/>
          </a:xfrm>
        </p:grpSpPr>
        <p:grpSp>
          <p:nvGrpSpPr>
            <p:cNvPr id="5696" name="Google Shape;5696;p83"/>
            <p:cNvGrpSpPr/>
            <p:nvPr/>
          </p:nvGrpSpPr>
          <p:grpSpPr>
            <a:xfrm>
              <a:off x="726450" y="3696000"/>
              <a:ext cx="2403614" cy="500898"/>
              <a:chOff x="726450" y="3696000"/>
              <a:chExt cx="2403614" cy="500898"/>
            </a:xfrm>
          </p:grpSpPr>
          <p:sp>
            <p:nvSpPr>
              <p:cNvPr id="5697" name="Google Shape;5697;p8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98" name="Google Shape;5698;p8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99" name="Google Shape;5699;p83"/>
            <p:cNvGrpSpPr/>
            <p:nvPr/>
          </p:nvGrpSpPr>
          <p:grpSpPr>
            <a:xfrm>
              <a:off x="1348050" y="3372825"/>
              <a:ext cx="1720425" cy="1005900"/>
              <a:chOff x="1348050" y="3372825"/>
              <a:chExt cx="1720425" cy="1005900"/>
            </a:xfrm>
          </p:grpSpPr>
          <p:sp>
            <p:nvSpPr>
              <p:cNvPr id="5700" name="Google Shape;5700;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01" name="Google Shape;5701;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02" name="Google Shape;5702;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03" name="Google Shape;5703;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04" name="Google Shape;5704;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05" name="Google Shape;5705;p83"/>
            <p:cNvGrpSpPr/>
            <p:nvPr/>
          </p:nvGrpSpPr>
          <p:grpSpPr>
            <a:xfrm>
              <a:off x="1455707" y="3731058"/>
              <a:ext cx="1491150" cy="417657"/>
              <a:chOff x="1455707" y="3731058"/>
              <a:chExt cx="1491150" cy="417657"/>
            </a:xfrm>
          </p:grpSpPr>
          <p:grpSp>
            <p:nvGrpSpPr>
              <p:cNvPr id="5706" name="Google Shape;5706;p83"/>
              <p:cNvGrpSpPr/>
              <p:nvPr/>
            </p:nvGrpSpPr>
            <p:grpSpPr>
              <a:xfrm>
                <a:off x="1472938" y="3745828"/>
                <a:ext cx="72126" cy="53788"/>
                <a:chOff x="1472938" y="3745828"/>
                <a:chExt cx="72126" cy="53788"/>
              </a:xfrm>
            </p:grpSpPr>
            <p:sp>
              <p:nvSpPr>
                <p:cNvPr id="5707" name="Google Shape;5707;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83"/>
              <p:cNvGrpSpPr/>
              <p:nvPr/>
            </p:nvGrpSpPr>
            <p:grpSpPr>
              <a:xfrm>
                <a:off x="1819181" y="4089633"/>
                <a:ext cx="72126" cy="53788"/>
                <a:chOff x="1819181" y="4089633"/>
                <a:chExt cx="72126" cy="53788"/>
              </a:xfrm>
            </p:grpSpPr>
            <p:sp>
              <p:nvSpPr>
                <p:cNvPr id="5710" name="Google Shape;5710;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3"/>
              <p:cNvGrpSpPr/>
              <p:nvPr/>
            </p:nvGrpSpPr>
            <p:grpSpPr>
              <a:xfrm>
                <a:off x="1455707" y="4084171"/>
                <a:ext cx="64321" cy="64544"/>
                <a:chOff x="1455707" y="4084171"/>
                <a:chExt cx="64321" cy="64544"/>
              </a:xfrm>
            </p:grpSpPr>
            <p:sp>
              <p:nvSpPr>
                <p:cNvPr id="5713" name="Google Shape;5713;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83"/>
              <p:cNvGrpSpPr/>
              <p:nvPr/>
            </p:nvGrpSpPr>
            <p:grpSpPr>
              <a:xfrm>
                <a:off x="1818610" y="3731058"/>
                <a:ext cx="64321" cy="64544"/>
                <a:chOff x="1818610" y="3731058"/>
                <a:chExt cx="64321" cy="64544"/>
              </a:xfrm>
            </p:grpSpPr>
            <p:sp>
              <p:nvSpPr>
                <p:cNvPr id="5716" name="Google Shape;5716;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83"/>
              <p:cNvGrpSpPr/>
              <p:nvPr/>
            </p:nvGrpSpPr>
            <p:grpSpPr>
              <a:xfrm>
                <a:off x="2172491" y="4089633"/>
                <a:ext cx="72126" cy="53788"/>
                <a:chOff x="2172491" y="4089633"/>
                <a:chExt cx="72126" cy="53788"/>
              </a:xfrm>
            </p:grpSpPr>
            <p:sp>
              <p:nvSpPr>
                <p:cNvPr id="5719" name="Google Shape;5719;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83"/>
              <p:cNvGrpSpPr/>
              <p:nvPr/>
            </p:nvGrpSpPr>
            <p:grpSpPr>
              <a:xfrm>
                <a:off x="2171920" y="3731058"/>
                <a:ext cx="64321" cy="64544"/>
                <a:chOff x="2171920" y="3731058"/>
                <a:chExt cx="64321" cy="64544"/>
              </a:xfrm>
            </p:grpSpPr>
            <p:sp>
              <p:nvSpPr>
                <p:cNvPr id="5722" name="Google Shape;5722;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83"/>
              <p:cNvGrpSpPr/>
              <p:nvPr/>
            </p:nvGrpSpPr>
            <p:grpSpPr>
              <a:xfrm>
                <a:off x="2874730" y="3745828"/>
                <a:ext cx="72126" cy="53788"/>
                <a:chOff x="2874730" y="3745828"/>
                <a:chExt cx="72126" cy="53788"/>
              </a:xfrm>
            </p:grpSpPr>
            <p:sp>
              <p:nvSpPr>
                <p:cNvPr id="5725" name="Google Shape;5725;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83"/>
              <p:cNvGrpSpPr/>
              <p:nvPr/>
            </p:nvGrpSpPr>
            <p:grpSpPr>
              <a:xfrm>
                <a:off x="2878589" y="4081481"/>
                <a:ext cx="64321" cy="64544"/>
                <a:chOff x="2878589" y="4081481"/>
                <a:chExt cx="64321" cy="64544"/>
              </a:xfrm>
            </p:grpSpPr>
            <p:sp>
              <p:nvSpPr>
                <p:cNvPr id="5728" name="Google Shape;5728;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83"/>
              <p:cNvGrpSpPr/>
              <p:nvPr/>
            </p:nvGrpSpPr>
            <p:grpSpPr>
              <a:xfrm>
                <a:off x="2525796" y="4089633"/>
                <a:ext cx="72126" cy="53788"/>
                <a:chOff x="2525796" y="4089633"/>
                <a:chExt cx="72126" cy="53788"/>
              </a:xfrm>
            </p:grpSpPr>
            <p:sp>
              <p:nvSpPr>
                <p:cNvPr id="5731" name="Google Shape;5731;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83"/>
              <p:cNvGrpSpPr/>
              <p:nvPr/>
            </p:nvGrpSpPr>
            <p:grpSpPr>
              <a:xfrm>
                <a:off x="2525225" y="3731058"/>
                <a:ext cx="64321" cy="64544"/>
                <a:chOff x="2525225" y="3731058"/>
                <a:chExt cx="64321" cy="64544"/>
              </a:xfrm>
            </p:grpSpPr>
            <p:sp>
              <p:nvSpPr>
                <p:cNvPr id="5734" name="Google Shape;5734;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9" name="Shape 5739"/>
        <p:cNvGrpSpPr/>
        <p:nvPr/>
      </p:nvGrpSpPr>
      <p:grpSpPr>
        <a:xfrm>
          <a:off x="0" y="0"/>
          <a:ext cx="0" cy="0"/>
          <a:chOff x="0" y="0"/>
          <a:chExt cx="0" cy="0"/>
        </a:xfrm>
      </p:grpSpPr>
      <p:grpSp>
        <p:nvGrpSpPr>
          <p:cNvPr id="5740" name="Google Shape;5740;p84"/>
          <p:cNvGrpSpPr/>
          <p:nvPr/>
        </p:nvGrpSpPr>
        <p:grpSpPr>
          <a:xfrm>
            <a:off x="732428" y="1171356"/>
            <a:ext cx="845921" cy="690752"/>
            <a:chOff x="732428" y="1198513"/>
            <a:chExt cx="845921" cy="690752"/>
          </a:xfrm>
        </p:grpSpPr>
        <p:grpSp>
          <p:nvGrpSpPr>
            <p:cNvPr id="5741" name="Google Shape;5741;p84"/>
            <p:cNvGrpSpPr/>
            <p:nvPr/>
          </p:nvGrpSpPr>
          <p:grpSpPr>
            <a:xfrm>
              <a:off x="823030" y="1198513"/>
              <a:ext cx="755319" cy="690752"/>
              <a:chOff x="823030" y="1198513"/>
              <a:chExt cx="755319" cy="690752"/>
            </a:xfrm>
          </p:grpSpPr>
          <p:sp>
            <p:nvSpPr>
              <p:cNvPr id="5742" name="Google Shape;5742;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84"/>
            <p:cNvGrpSpPr/>
            <p:nvPr/>
          </p:nvGrpSpPr>
          <p:grpSpPr>
            <a:xfrm>
              <a:off x="732428" y="1239937"/>
              <a:ext cx="739912" cy="607886"/>
              <a:chOff x="732428" y="1239937"/>
              <a:chExt cx="739912" cy="607886"/>
            </a:xfrm>
          </p:grpSpPr>
          <p:sp>
            <p:nvSpPr>
              <p:cNvPr id="5745" name="Google Shape;5745;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84"/>
            <p:cNvGrpSpPr/>
            <p:nvPr/>
          </p:nvGrpSpPr>
          <p:grpSpPr>
            <a:xfrm>
              <a:off x="732428" y="1277018"/>
              <a:ext cx="702832" cy="533758"/>
              <a:chOff x="732428" y="1277018"/>
              <a:chExt cx="702832" cy="533758"/>
            </a:xfrm>
          </p:grpSpPr>
          <p:sp>
            <p:nvSpPr>
              <p:cNvPr id="5748" name="Google Shape;5748;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4"/>
            <p:cNvGrpSpPr/>
            <p:nvPr/>
          </p:nvGrpSpPr>
          <p:grpSpPr>
            <a:xfrm>
              <a:off x="931170" y="1306653"/>
              <a:ext cx="647179" cy="474455"/>
              <a:chOff x="931170" y="1306653"/>
              <a:chExt cx="647179" cy="474455"/>
            </a:xfrm>
          </p:grpSpPr>
          <p:sp>
            <p:nvSpPr>
              <p:cNvPr id="5751" name="Google Shape;5751;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3" name="Google Shape;5753;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84"/>
          <p:cNvGrpSpPr/>
          <p:nvPr/>
        </p:nvGrpSpPr>
        <p:grpSpPr>
          <a:xfrm>
            <a:off x="3964037" y="1171363"/>
            <a:ext cx="634656" cy="699982"/>
            <a:chOff x="5985650" y="2860025"/>
            <a:chExt cx="1396075" cy="1539775"/>
          </a:xfrm>
        </p:grpSpPr>
        <p:sp>
          <p:nvSpPr>
            <p:cNvPr id="5755" name="Google Shape;5755;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84"/>
          <p:cNvGrpSpPr/>
          <p:nvPr/>
        </p:nvGrpSpPr>
        <p:grpSpPr>
          <a:xfrm>
            <a:off x="4719687" y="1171356"/>
            <a:ext cx="725845" cy="699975"/>
            <a:chOff x="4249973" y="1201875"/>
            <a:chExt cx="1958568" cy="1888762"/>
          </a:xfrm>
        </p:grpSpPr>
        <p:sp>
          <p:nvSpPr>
            <p:cNvPr id="5788" name="Google Shape;5788;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9" name="Google Shape;5789;p84"/>
            <p:cNvGrpSpPr/>
            <p:nvPr/>
          </p:nvGrpSpPr>
          <p:grpSpPr>
            <a:xfrm>
              <a:off x="5853086" y="1789142"/>
              <a:ext cx="355454" cy="1048099"/>
              <a:chOff x="5576108" y="2016725"/>
              <a:chExt cx="565200" cy="1666560"/>
            </a:xfrm>
          </p:grpSpPr>
          <p:sp>
            <p:nvSpPr>
              <p:cNvPr id="5790" name="Google Shape;5790;p8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91" name="Google Shape;5791;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84"/>
            <p:cNvGrpSpPr/>
            <p:nvPr/>
          </p:nvGrpSpPr>
          <p:grpSpPr>
            <a:xfrm>
              <a:off x="4869455" y="2691676"/>
              <a:ext cx="1013897" cy="398961"/>
              <a:chOff x="4012057" y="3451825"/>
              <a:chExt cx="1612175" cy="634379"/>
            </a:xfrm>
          </p:grpSpPr>
          <p:sp>
            <p:nvSpPr>
              <p:cNvPr id="5793" name="Google Shape;5793;p8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94" name="Google Shape;5794;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84"/>
            <p:cNvGrpSpPr/>
            <p:nvPr/>
          </p:nvGrpSpPr>
          <p:grpSpPr>
            <a:xfrm>
              <a:off x="4276937" y="2155961"/>
              <a:ext cx="651965" cy="891358"/>
              <a:chOff x="3069908" y="2599997"/>
              <a:chExt cx="1036675" cy="1417328"/>
            </a:xfrm>
          </p:grpSpPr>
          <p:sp>
            <p:nvSpPr>
              <p:cNvPr id="5796" name="Google Shape;5796;p8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97" name="Google Shape;5797;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84"/>
            <p:cNvGrpSpPr/>
            <p:nvPr/>
          </p:nvGrpSpPr>
          <p:grpSpPr>
            <a:xfrm>
              <a:off x="5054918" y="1201875"/>
              <a:ext cx="999548" cy="602711"/>
              <a:chOff x="4306958" y="1082925"/>
              <a:chExt cx="1589359" cy="958358"/>
            </a:xfrm>
          </p:grpSpPr>
          <p:sp>
            <p:nvSpPr>
              <p:cNvPr id="5799" name="Google Shape;5799;p8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00" name="Google Shape;5800;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4"/>
            <p:cNvGrpSpPr/>
            <p:nvPr/>
          </p:nvGrpSpPr>
          <p:grpSpPr>
            <a:xfrm>
              <a:off x="4249973" y="1303451"/>
              <a:ext cx="799317" cy="841334"/>
              <a:chOff x="3027033" y="1244439"/>
              <a:chExt cx="1270977" cy="1337786"/>
            </a:xfrm>
          </p:grpSpPr>
          <p:sp>
            <p:nvSpPr>
              <p:cNvPr id="5802" name="Google Shape;5802;p8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03" name="Google Shape;5803;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4" name="Google Shape;5804;p84"/>
          <p:cNvGrpSpPr/>
          <p:nvPr/>
        </p:nvGrpSpPr>
        <p:grpSpPr>
          <a:xfrm>
            <a:off x="4072551" y="2058137"/>
            <a:ext cx="750769" cy="683784"/>
            <a:chOff x="4204684" y="2104422"/>
            <a:chExt cx="699822" cy="637382"/>
          </a:xfrm>
        </p:grpSpPr>
        <p:grpSp>
          <p:nvGrpSpPr>
            <p:cNvPr id="5805" name="Google Shape;5805;p84"/>
            <p:cNvGrpSpPr/>
            <p:nvPr/>
          </p:nvGrpSpPr>
          <p:grpSpPr>
            <a:xfrm>
              <a:off x="4204684" y="2430067"/>
              <a:ext cx="342957" cy="311738"/>
              <a:chOff x="4204684" y="2430067"/>
              <a:chExt cx="342957" cy="311738"/>
            </a:xfrm>
          </p:grpSpPr>
          <p:sp>
            <p:nvSpPr>
              <p:cNvPr id="5806" name="Google Shape;5806;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84"/>
            <p:cNvGrpSpPr/>
            <p:nvPr/>
          </p:nvGrpSpPr>
          <p:grpSpPr>
            <a:xfrm>
              <a:off x="4561586" y="2430067"/>
              <a:ext cx="342920" cy="311738"/>
              <a:chOff x="4561586" y="2430067"/>
              <a:chExt cx="342920" cy="311738"/>
            </a:xfrm>
          </p:grpSpPr>
          <p:sp>
            <p:nvSpPr>
              <p:cNvPr id="5809" name="Google Shape;5809;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84"/>
            <p:cNvGrpSpPr/>
            <p:nvPr/>
          </p:nvGrpSpPr>
          <p:grpSpPr>
            <a:xfrm>
              <a:off x="4561586" y="2104422"/>
              <a:ext cx="342920" cy="311738"/>
              <a:chOff x="4561586" y="2104422"/>
              <a:chExt cx="342920" cy="311738"/>
            </a:xfrm>
          </p:grpSpPr>
          <p:sp>
            <p:nvSpPr>
              <p:cNvPr id="5812" name="Google Shape;5812;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84"/>
            <p:cNvGrpSpPr/>
            <p:nvPr/>
          </p:nvGrpSpPr>
          <p:grpSpPr>
            <a:xfrm>
              <a:off x="4204684" y="2104422"/>
              <a:ext cx="342957" cy="311664"/>
              <a:chOff x="4204684" y="2104422"/>
              <a:chExt cx="342957" cy="311664"/>
            </a:xfrm>
          </p:grpSpPr>
          <p:sp>
            <p:nvSpPr>
              <p:cNvPr id="5815" name="Google Shape;5815;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7" name="Google Shape;5817;p84"/>
          <p:cNvGrpSpPr/>
          <p:nvPr/>
        </p:nvGrpSpPr>
        <p:grpSpPr>
          <a:xfrm>
            <a:off x="5536984" y="1171351"/>
            <a:ext cx="660591" cy="688867"/>
            <a:chOff x="5830645" y="1267368"/>
            <a:chExt cx="530340" cy="553040"/>
          </a:xfrm>
        </p:grpSpPr>
        <p:sp>
          <p:nvSpPr>
            <p:cNvPr id="5818" name="Google Shape;5818;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9" name="Google Shape;5819;p84"/>
            <p:cNvGrpSpPr/>
            <p:nvPr/>
          </p:nvGrpSpPr>
          <p:grpSpPr>
            <a:xfrm>
              <a:off x="5830645" y="1267368"/>
              <a:ext cx="259743" cy="269909"/>
              <a:chOff x="5830645" y="1267368"/>
              <a:chExt cx="259743" cy="269909"/>
            </a:xfrm>
          </p:grpSpPr>
          <p:sp>
            <p:nvSpPr>
              <p:cNvPr id="5820" name="Google Shape;5820;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84"/>
            <p:cNvGrpSpPr/>
            <p:nvPr/>
          </p:nvGrpSpPr>
          <p:grpSpPr>
            <a:xfrm>
              <a:off x="6101293" y="1267368"/>
              <a:ext cx="259692" cy="269909"/>
              <a:chOff x="6101293" y="1267368"/>
              <a:chExt cx="259692" cy="269909"/>
            </a:xfrm>
          </p:grpSpPr>
          <p:sp>
            <p:nvSpPr>
              <p:cNvPr id="5823" name="Google Shape;5823;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84"/>
            <p:cNvGrpSpPr/>
            <p:nvPr/>
          </p:nvGrpSpPr>
          <p:grpSpPr>
            <a:xfrm>
              <a:off x="5830645" y="1550500"/>
              <a:ext cx="259692" cy="269909"/>
              <a:chOff x="5830645" y="1550500"/>
              <a:chExt cx="259692" cy="269909"/>
            </a:xfrm>
          </p:grpSpPr>
          <p:sp>
            <p:nvSpPr>
              <p:cNvPr id="5826" name="Google Shape;5826;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84"/>
            <p:cNvGrpSpPr/>
            <p:nvPr/>
          </p:nvGrpSpPr>
          <p:grpSpPr>
            <a:xfrm>
              <a:off x="6101293" y="1550500"/>
              <a:ext cx="259692" cy="269909"/>
              <a:chOff x="6101293" y="1550500"/>
              <a:chExt cx="259692" cy="269909"/>
            </a:xfrm>
          </p:grpSpPr>
          <p:sp>
            <p:nvSpPr>
              <p:cNvPr id="5829" name="Google Shape;5829;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1" name="Google Shape;5831;p84"/>
          <p:cNvGrpSpPr/>
          <p:nvPr/>
        </p:nvGrpSpPr>
        <p:grpSpPr>
          <a:xfrm>
            <a:off x="739138" y="2061810"/>
            <a:ext cx="697154" cy="679574"/>
            <a:chOff x="2679875" y="2361475"/>
            <a:chExt cx="780425" cy="760575"/>
          </a:xfrm>
        </p:grpSpPr>
        <p:sp>
          <p:nvSpPr>
            <p:cNvPr id="5832" name="Google Shape;5832;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84"/>
          <p:cNvGrpSpPr/>
          <p:nvPr/>
        </p:nvGrpSpPr>
        <p:grpSpPr>
          <a:xfrm>
            <a:off x="3138297" y="1171402"/>
            <a:ext cx="735829" cy="684547"/>
            <a:chOff x="3351965" y="1148808"/>
            <a:chExt cx="750770" cy="698375"/>
          </a:xfrm>
        </p:grpSpPr>
        <p:grpSp>
          <p:nvGrpSpPr>
            <p:cNvPr id="5839" name="Google Shape;5839;p84"/>
            <p:cNvGrpSpPr/>
            <p:nvPr/>
          </p:nvGrpSpPr>
          <p:grpSpPr>
            <a:xfrm>
              <a:off x="3586796" y="1148808"/>
              <a:ext cx="294857" cy="286830"/>
              <a:chOff x="3750225" y="1774000"/>
              <a:chExt cx="149575" cy="145525"/>
            </a:xfrm>
          </p:grpSpPr>
          <p:sp>
            <p:nvSpPr>
              <p:cNvPr id="5840" name="Google Shape;5840;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84"/>
            <p:cNvGrpSpPr/>
            <p:nvPr/>
          </p:nvGrpSpPr>
          <p:grpSpPr>
            <a:xfrm>
              <a:off x="3779245" y="1375768"/>
              <a:ext cx="323490" cy="286978"/>
              <a:chOff x="3847850" y="1889150"/>
              <a:chExt cx="164100" cy="145600"/>
            </a:xfrm>
          </p:grpSpPr>
          <p:sp>
            <p:nvSpPr>
              <p:cNvPr id="5843" name="Google Shape;5843;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84"/>
            <p:cNvGrpSpPr/>
            <p:nvPr/>
          </p:nvGrpSpPr>
          <p:grpSpPr>
            <a:xfrm>
              <a:off x="3351965" y="1330435"/>
              <a:ext cx="295449" cy="285401"/>
              <a:chOff x="3631100" y="1866150"/>
              <a:chExt cx="149875" cy="144800"/>
            </a:xfrm>
          </p:grpSpPr>
          <p:sp>
            <p:nvSpPr>
              <p:cNvPr id="5846" name="Google Shape;5846;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84"/>
            <p:cNvGrpSpPr/>
            <p:nvPr/>
          </p:nvGrpSpPr>
          <p:grpSpPr>
            <a:xfrm>
              <a:off x="3548208" y="1560352"/>
              <a:ext cx="294808" cy="286830"/>
              <a:chOff x="3730650" y="1982800"/>
              <a:chExt cx="149550" cy="145525"/>
            </a:xfrm>
          </p:grpSpPr>
          <p:sp>
            <p:nvSpPr>
              <p:cNvPr id="5849" name="Google Shape;5849;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1" name="Google Shape;5851;p84"/>
          <p:cNvGrpSpPr/>
          <p:nvPr/>
        </p:nvGrpSpPr>
        <p:grpSpPr>
          <a:xfrm>
            <a:off x="7639949" y="1171356"/>
            <a:ext cx="804565" cy="677795"/>
            <a:chOff x="7636443" y="1204988"/>
            <a:chExt cx="804565" cy="677795"/>
          </a:xfrm>
        </p:grpSpPr>
        <p:grpSp>
          <p:nvGrpSpPr>
            <p:cNvPr id="5852" name="Google Shape;5852;p84"/>
            <p:cNvGrpSpPr/>
            <p:nvPr/>
          </p:nvGrpSpPr>
          <p:grpSpPr>
            <a:xfrm>
              <a:off x="7636443" y="1509705"/>
              <a:ext cx="804565" cy="373078"/>
              <a:chOff x="7636443" y="1509705"/>
              <a:chExt cx="804565" cy="373078"/>
            </a:xfrm>
          </p:grpSpPr>
          <p:sp>
            <p:nvSpPr>
              <p:cNvPr id="5853" name="Google Shape;5853;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84"/>
            <p:cNvGrpSpPr/>
            <p:nvPr/>
          </p:nvGrpSpPr>
          <p:grpSpPr>
            <a:xfrm>
              <a:off x="7636443" y="1408133"/>
              <a:ext cx="804565" cy="373078"/>
              <a:chOff x="7636443" y="1408133"/>
              <a:chExt cx="804565" cy="373078"/>
            </a:xfrm>
          </p:grpSpPr>
          <p:sp>
            <p:nvSpPr>
              <p:cNvPr id="5856" name="Google Shape;5856;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84"/>
            <p:cNvGrpSpPr/>
            <p:nvPr/>
          </p:nvGrpSpPr>
          <p:grpSpPr>
            <a:xfrm>
              <a:off x="7636443" y="1306560"/>
              <a:ext cx="804565" cy="373078"/>
              <a:chOff x="7636443" y="1306560"/>
              <a:chExt cx="804565" cy="373078"/>
            </a:xfrm>
          </p:grpSpPr>
          <p:sp>
            <p:nvSpPr>
              <p:cNvPr id="5859" name="Google Shape;5859;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4"/>
            <p:cNvGrpSpPr/>
            <p:nvPr/>
          </p:nvGrpSpPr>
          <p:grpSpPr>
            <a:xfrm>
              <a:off x="7636443" y="1204988"/>
              <a:ext cx="804565" cy="373078"/>
              <a:chOff x="7636443" y="1204988"/>
              <a:chExt cx="804565" cy="373078"/>
            </a:xfrm>
          </p:grpSpPr>
          <p:sp>
            <p:nvSpPr>
              <p:cNvPr id="5862" name="Google Shape;5862;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4" name="Google Shape;5864;p84"/>
          <p:cNvGrpSpPr/>
          <p:nvPr/>
        </p:nvGrpSpPr>
        <p:grpSpPr>
          <a:xfrm>
            <a:off x="4978796" y="2078771"/>
            <a:ext cx="661339" cy="661188"/>
            <a:chOff x="3990000" y="975400"/>
            <a:chExt cx="3934200" cy="3933300"/>
          </a:xfrm>
        </p:grpSpPr>
        <p:sp>
          <p:nvSpPr>
            <p:cNvPr id="5865" name="Google Shape;5865;p8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4"/>
          <p:cNvGrpSpPr/>
          <p:nvPr/>
        </p:nvGrpSpPr>
        <p:grpSpPr>
          <a:xfrm>
            <a:off x="6622444" y="2057409"/>
            <a:ext cx="868881" cy="684241"/>
            <a:chOff x="6598259" y="2078634"/>
            <a:chExt cx="868881" cy="684241"/>
          </a:xfrm>
        </p:grpSpPr>
        <p:sp>
          <p:nvSpPr>
            <p:cNvPr id="5870" name="Google Shape;5870;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6" name="Google Shape;5876;p84"/>
            <p:cNvGrpSpPr/>
            <p:nvPr/>
          </p:nvGrpSpPr>
          <p:grpSpPr>
            <a:xfrm>
              <a:off x="6808175" y="2078634"/>
              <a:ext cx="452229" cy="684241"/>
              <a:chOff x="6808175" y="2078634"/>
              <a:chExt cx="452229" cy="684241"/>
            </a:xfrm>
          </p:grpSpPr>
          <p:sp>
            <p:nvSpPr>
              <p:cNvPr id="5877" name="Google Shape;5877;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3" name="Google Shape;5883;p84"/>
              <p:cNvGrpSpPr/>
              <p:nvPr/>
            </p:nvGrpSpPr>
            <p:grpSpPr>
              <a:xfrm>
                <a:off x="6821586" y="2078634"/>
                <a:ext cx="426871" cy="684241"/>
                <a:chOff x="6821586" y="2078634"/>
                <a:chExt cx="426871" cy="684241"/>
              </a:xfrm>
            </p:grpSpPr>
            <p:grpSp>
              <p:nvGrpSpPr>
                <p:cNvPr id="5884" name="Google Shape;5884;p84"/>
                <p:cNvGrpSpPr/>
                <p:nvPr/>
              </p:nvGrpSpPr>
              <p:grpSpPr>
                <a:xfrm>
                  <a:off x="6821586" y="2078634"/>
                  <a:ext cx="426871" cy="684241"/>
                  <a:chOff x="6821586" y="2078634"/>
                  <a:chExt cx="426871" cy="684241"/>
                </a:xfrm>
              </p:grpSpPr>
              <p:sp>
                <p:nvSpPr>
                  <p:cNvPr id="5885" name="Google Shape;5885;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10" name="Google Shape;5910;p84"/>
          <p:cNvGrpSpPr/>
          <p:nvPr/>
        </p:nvGrpSpPr>
        <p:grpSpPr>
          <a:xfrm>
            <a:off x="5795610" y="2063018"/>
            <a:ext cx="671358" cy="671358"/>
            <a:chOff x="6535625" y="760425"/>
            <a:chExt cx="1665900" cy="1665900"/>
          </a:xfrm>
        </p:grpSpPr>
        <p:sp>
          <p:nvSpPr>
            <p:cNvPr id="5911" name="Google Shape;5911;p8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84"/>
          <p:cNvGrpSpPr/>
          <p:nvPr/>
        </p:nvGrpSpPr>
        <p:grpSpPr>
          <a:xfrm>
            <a:off x="732427" y="3731418"/>
            <a:ext cx="1340789" cy="640830"/>
            <a:chOff x="238125" y="1151100"/>
            <a:chExt cx="7139450" cy="3412300"/>
          </a:xfrm>
        </p:grpSpPr>
        <p:sp>
          <p:nvSpPr>
            <p:cNvPr id="5916" name="Google Shape;5916;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4"/>
          <p:cNvGrpSpPr/>
          <p:nvPr/>
        </p:nvGrpSpPr>
        <p:grpSpPr>
          <a:xfrm>
            <a:off x="5599650" y="2934699"/>
            <a:ext cx="985357" cy="585764"/>
            <a:chOff x="5145061" y="2881789"/>
            <a:chExt cx="1107641" cy="658458"/>
          </a:xfrm>
        </p:grpSpPr>
        <p:grpSp>
          <p:nvGrpSpPr>
            <p:cNvPr id="5929" name="Google Shape;5929;p84"/>
            <p:cNvGrpSpPr/>
            <p:nvPr/>
          </p:nvGrpSpPr>
          <p:grpSpPr>
            <a:xfrm>
              <a:off x="5722989" y="3244587"/>
              <a:ext cx="529713" cy="295659"/>
              <a:chOff x="5722989" y="3244587"/>
              <a:chExt cx="529713" cy="295659"/>
            </a:xfrm>
          </p:grpSpPr>
          <p:sp>
            <p:nvSpPr>
              <p:cNvPr id="5930" name="Google Shape;5930;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31" name="Google Shape;5931;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32" name="Google Shape;5932;p84"/>
            <p:cNvGrpSpPr/>
            <p:nvPr/>
          </p:nvGrpSpPr>
          <p:grpSpPr>
            <a:xfrm>
              <a:off x="5145061" y="3244587"/>
              <a:ext cx="536807" cy="295659"/>
              <a:chOff x="5145061" y="3244587"/>
              <a:chExt cx="536807" cy="295659"/>
            </a:xfrm>
          </p:grpSpPr>
          <p:sp>
            <p:nvSpPr>
              <p:cNvPr id="5933" name="Google Shape;5933;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34" name="Google Shape;5934;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35" name="Google Shape;5935;p84"/>
            <p:cNvGrpSpPr/>
            <p:nvPr/>
          </p:nvGrpSpPr>
          <p:grpSpPr>
            <a:xfrm>
              <a:off x="5341327" y="2898245"/>
              <a:ext cx="532309" cy="614891"/>
              <a:chOff x="5341327" y="2898245"/>
              <a:chExt cx="532309" cy="614891"/>
            </a:xfrm>
          </p:grpSpPr>
          <p:sp>
            <p:nvSpPr>
              <p:cNvPr id="5936" name="Google Shape;5936;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37" name="Google Shape;5937;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38" name="Google Shape;5938;p84"/>
            <p:cNvGrpSpPr/>
            <p:nvPr/>
          </p:nvGrpSpPr>
          <p:grpSpPr>
            <a:xfrm>
              <a:off x="5532290" y="2881789"/>
              <a:ext cx="620516" cy="305456"/>
              <a:chOff x="5532290" y="2881789"/>
              <a:chExt cx="620516" cy="305456"/>
            </a:xfrm>
          </p:grpSpPr>
          <p:sp>
            <p:nvSpPr>
              <p:cNvPr id="5939" name="Google Shape;5939;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40" name="Google Shape;5940;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941" name="Google Shape;5941;p84"/>
          <p:cNvGrpSpPr/>
          <p:nvPr/>
        </p:nvGrpSpPr>
        <p:grpSpPr>
          <a:xfrm>
            <a:off x="8178573" y="3726757"/>
            <a:ext cx="269068" cy="645491"/>
            <a:chOff x="7026852" y="3311869"/>
            <a:chExt cx="434331" cy="1041954"/>
          </a:xfrm>
        </p:grpSpPr>
        <p:sp>
          <p:nvSpPr>
            <p:cNvPr id="5942" name="Google Shape;5942;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84"/>
          <p:cNvGrpSpPr/>
          <p:nvPr/>
        </p:nvGrpSpPr>
        <p:grpSpPr>
          <a:xfrm>
            <a:off x="6195154" y="3765995"/>
            <a:ext cx="293882" cy="293836"/>
            <a:chOff x="4873519" y="3311869"/>
            <a:chExt cx="499374" cy="499296"/>
          </a:xfrm>
        </p:grpSpPr>
        <p:sp>
          <p:nvSpPr>
            <p:cNvPr id="5946" name="Google Shape;5946;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84"/>
          <p:cNvGrpSpPr/>
          <p:nvPr/>
        </p:nvGrpSpPr>
        <p:grpSpPr>
          <a:xfrm>
            <a:off x="6195154" y="4078366"/>
            <a:ext cx="293882" cy="293882"/>
            <a:chOff x="4873519" y="3875839"/>
            <a:chExt cx="499374" cy="499374"/>
          </a:xfrm>
        </p:grpSpPr>
        <p:sp>
          <p:nvSpPr>
            <p:cNvPr id="5949" name="Google Shape;5949;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84"/>
          <p:cNvGrpSpPr/>
          <p:nvPr/>
        </p:nvGrpSpPr>
        <p:grpSpPr>
          <a:xfrm>
            <a:off x="2425681" y="2050319"/>
            <a:ext cx="698104" cy="698208"/>
            <a:chOff x="2565073" y="2075876"/>
            <a:chExt cx="672482" cy="672518"/>
          </a:xfrm>
        </p:grpSpPr>
        <p:sp>
          <p:nvSpPr>
            <p:cNvPr id="5952" name="Google Shape;5952;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4"/>
          <p:cNvGrpSpPr/>
          <p:nvPr/>
        </p:nvGrpSpPr>
        <p:grpSpPr>
          <a:xfrm>
            <a:off x="5649092" y="3734919"/>
            <a:ext cx="438354" cy="637329"/>
            <a:chOff x="1697726" y="3244179"/>
            <a:chExt cx="788124" cy="1146069"/>
          </a:xfrm>
        </p:grpSpPr>
        <p:sp>
          <p:nvSpPr>
            <p:cNvPr id="5959" name="Google Shape;5959;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1" name="Google Shape;5961;p84"/>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2" name="Google Shape;5962;p84"/>
          <p:cNvGrpSpPr/>
          <p:nvPr/>
        </p:nvGrpSpPr>
        <p:grpSpPr>
          <a:xfrm>
            <a:off x="7650306" y="2063282"/>
            <a:ext cx="799565" cy="670282"/>
            <a:chOff x="7617850" y="2063282"/>
            <a:chExt cx="799565" cy="670282"/>
          </a:xfrm>
        </p:grpSpPr>
        <p:cxnSp>
          <p:nvCxnSpPr>
            <p:cNvPr id="5963" name="Google Shape;5963;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64" name="Google Shape;5964;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65" name="Google Shape;5965;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66" name="Google Shape;5966;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67" name="Google Shape;5967;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968" name="Google Shape;5968;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969" name="Google Shape;5969;p84"/>
            <p:cNvGrpSpPr/>
            <p:nvPr/>
          </p:nvGrpSpPr>
          <p:grpSpPr>
            <a:xfrm>
              <a:off x="7734309" y="2063282"/>
              <a:ext cx="570957" cy="620095"/>
              <a:chOff x="7734309" y="2063282"/>
              <a:chExt cx="570957" cy="620095"/>
            </a:xfrm>
          </p:grpSpPr>
          <p:grpSp>
            <p:nvGrpSpPr>
              <p:cNvPr id="5970" name="Google Shape;5970;p84"/>
              <p:cNvGrpSpPr/>
              <p:nvPr/>
            </p:nvGrpSpPr>
            <p:grpSpPr>
              <a:xfrm>
                <a:off x="8031573" y="2063282"/>
                <a:ext cx="273693" cy="620095"/>
                <a:chOff x="8031573" y="2063282"/>
                <a:chExt cx="273693" cy="620095"/>
              </a:xfrm>
            </p:grpSpPr>
            <p:sp>
              <p:nvSpPr>
                <p:cNvPr id="5971" name="Google Shape;5971;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4"/>
              <p:cNvGrpSpPr/>
              <p:nvPr/>
            </p:nvGrpSpPr>
            <p:grpSpPr>
              <a:xfrm flipH="1">
                <a:off x="7734309" y="2063282"/>
                <a:ext cx="273693" cy="620095"/>
                <a:chOff x="8031573" y="2063282"/>
                <a:chExt cx="273693" cy="620095"/>
              </a:xfrm>
            </p:grpSpPr>
            <p:sp>
              <p:nvSpPr>
                <p:cNvPr id="5976" name="Google Shape;5976;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80" name="Google Shape;5980;p84"/>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4"/>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2" name="Google Shape;5982;p84"/>
          <p:cNvGrpSpPr/>
          <p:nvPr/>
        </p:nvGrpSpPr>
        <p:grpSpPr>
          <a:xfrm>
            <a:off x="7836913" y="2916765"/>
            <a:ext cx="602567" cy="601884"/>
            <a:chOff x="1186975" y="238125"/>
            <a:chExt cx="5244275" cy="5238325"/>
          </a:xfrm>
        </p:grpSpPr>
        <p:sp>
          <p:nvSpPr>
            <p:cNvPr id="5983" name="Google Shape;5983;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4"/>
          <p:cNvGrpSpPr/>
          <p:nvPr/>
        </p:nvGrpSpPr>
        <p:grpSpPr>
          <a:xfrm>
            <a:off x="3279650" y="2056249"/>
            <a:ext cx="651848" cy="687338"/>
            <a:chOff x="3400515" y="2056248"/>
            <a:chExt cx="698134" cy="735987"/>
          </a:xfrm>
        </p:grpSpPr>
        <p:grpSp>
          <p:nvGrpSpPr>
            <p:cNvPr id="5988" name="Google Shape;5988;p84"/>
            <p:cNvGrpSpPr/>
            <p:nvPr/>
          </p:nvGrpSpPr>
          <p:grpSpPr>
            <a:xfrm>
              <a:off x="3400515" y="2283913"/>
              <a:ext cx="312919" cy="219900"/>
              <a:chOff x="3400515" y="2283913"/>
              <a:chExt cx="312919" cy="219900"/>
            </a:xfrm>
          </p:grpSpPr>
          <p:sp>
            <p:nvSpPr>
              <p:cNvPr id="5989" name="Google Shape;5989;p8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90" name="Google Shape;5990;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91" name="Google Shape;5991;p84"/>
            <p:cNvGrpSpPr/>
            <p:nvPr/>
          </p:nvGrpSpPr>
          <p:grpSpPr>
            <a:xfrm>
              <a:off x="3547823" y="2461089"/>
              <a:ext cx="219900" cy="331146"/>
              <a:chOff x="3547823" y="2461089"/>
              <a:chExt cx="219900" cy="331146"/>
            </a:xfrm>
          </p:grpSpPr>
          <p:sp>
            <p:nvSpPr>
              <p:cNvPr id="5992" name="Google Shape;5992;p8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93" name="Google Shape;5993;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94" name="Google Shape;5994;p84"/>
            <p:cNvGrpSpPr/>
            <p:nvPr/>
          </p:nvGrpSpPr>
          <p:grpSpPr>
            <a:xfrm>
              <a:off x="3734138" y="2461089"/>
              <a:ext cx="219900" cy="331146"/>
              <a:chOff x="3734138" y="2461089"/>
              <a:chExt cx="219900" cy="331146"/>
            </a:xfrm>
          </p:grpSpPr>
          <p:sp>
            <p:nvSpPr>
              <p:cNvPr id="5995" name="Google Shape;5995;p8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96" name="Google Shape;5996;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97" name="Google Shape;5997;p84"/>
            <p:cNvGrpSpPr/>
            <p:nvPr/>
          </p:nvGrpSpPr>
          <p:grpSpPr>
            <a:xfrm>
              <a:off x="3787560" y="2281742"/>
              <a:ext cx="311089" cy="219900"/>
              <a:chOff x="3787560" y="2281742"/>
              <a:chExt cx="311089" cy="219900"/>
            </a:xfrm>
          </p:grpSpPr>
          <p:sp>
            <p:nvSpPr>
              <p:cNvPr id="5998" name="Google Shape;5998;p8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99" name="Google Shape;5999;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000" name="Google Shape;6000;p84"/>
            <p:cNvGrpSpPr/>
            <p:nvPr/>
          </p:nvGrpSpPr>
          <p:grpSpPr>
            <a:xfrm>
              <a:off x="3637290" y="2056248"/>
              <a:ext cx="219900" cy="330736"/>
              <a:chOff x="3637290" y="2056248"/>
              <a:chExt cx="219900" cy="330736"/>
            </a:xfrm>
          </p:grpSpPr>
          <p:sp>
            <p:nvSpPr>
              <p:cNvPr id="6001" name="Google Shape;6001;p8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002" name="Google Shape;6002;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03" name="Google Shape;6003;p84"/>
          <p:cNvGrpSpPr/>
          <p:nvPr/>
        </p:nvGrpSpPr>
        <p:grpSpPr>
          <a:xfrm>
            <a:off x="2571356" y="2926255"/>
            <a:ext cx="1268144" cy="592394"/>
            <a:chOff x="238125" y="1188750"/>
            <a:chExt cx="7140450" cy="3335550"/>
          </a:xfrm>
        </p:grpSpPr>
        <p:sp>
          <p:nvSpPr>
            <p:cNvPr id="6004" name="Google Shape;6004;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4"/>
          <p:cNvGrpSpPr/>
          <p:nvPr/>
        </p:nvGrpSpPr>
        <p:grpSpPr>
          <a:xfrm>
            <a:off x="6679257" y="2928410"/>
            <a:ext cx="1053944" cy="590147"/>
            <a:chOff x="238125" y="1335475"/>
            <a:chExt cx="5418735" cy="3034175"/>
          </a:xfrm>
        </p:grpSpPr>
        <p:sp>
          <p:nvSpPr>
            <p:cNvPr id="6010" name="Google Shape;6010;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4"/>
          <p:cNvGrpSpPr/>
          <p:nvPr/>
        </p:nvGrpSpPr>
        <p:grpSpPr>
          <a:xfrm>
            <a:off x="4110066" y="3733309"/>
            <a:ext cx="1268207" cy="638939"/>
            <a:chOff x="3967651" y="3645904"/>
            <a:chExt cx="1479304" cy="745292"/>
          </a:xfrm>
        </p:grpSpPr>
        <p:grpSp>
          <p:nvGrpSpPr>
            <p:cNvPr id="6014" name="Google Shape;6014;p84"/>
            <p:cNvGrpSpPr/>
            <p:nvPr/>
          </p:nvGrpSpPr>
          <p:grpSpPr>
            <a:xfrm>
              <a:off x="3967651" y="4009026"/>
              <a:ext cx="1479304" cy="382170"/>
              <a:chOff x="3967651" y="4009026"/>
              <a:chExt cx="1479304" cy="382170"/>
            </a:xfrm>
          </p:grpSpPr>
          <p:grpSp>
            <p:nvGrpSpPr>
              <p:cNvPr id="6015" name="Google Shape;6015;p84"/>
              <p:cNvGrpSpPr/>
              <p:nvPr/>
            </p:nvGrpSpPr>
            <p:grpSpPr>
              <a:xfrm>
                <a:off x="4892216" y="4195630"/>
                <a:ext cx="554739" cy="195566"/>
                <a:chOff x="3604375" y="4892160"/>
                <a:chExt cx="1651500" cy="582215"/>
              </a:xfrm>
            </p:grpSpPr>
            <p:sp>
              <p:nvSpPr>
                <p:cNvPr id="6016" name="Google Shape;6016;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4"/>
              <p:cNvGrpSpPr/>
              <p:nvPr/>
            </p:nvGrpSpPr>
            <p:grpSpPr>
              <a:xfrm>
                <a:off x="3967651" y="4146303"/>
                <a:ext cx="579402" cy="244893"/>
                <a:chOff x="851875" y="4745310"/>
                <a:chExt cx="1724925" cy="729065"/>
              </a:xfrm>
            </p:grpSpPr>
            <p:sp>
              <p:nvSpPr>
                <p:cNvPr id="6019" name="Google Shape;6019;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4"/>
              <p:cNvGrpSpPr/>
              <p:nvPr/>
            </p:nvGrpSpPr>
            <p:grpSpPr>
              <a:xfrm>
                <a:off x="4460753" y="4009026"/>
                <a:ext cx="493110" cy="382170"/>
                <a:chOff x="2319875" y="4336625"/>
                <a:chExt cx="1468025" cy="1137750"/>
              </a:xfrm>
            </p:grpSpPr>
            <p:sp>
              <p:nvSpPr>
                <p:cNvPr id="6022" name="Google Shape;6022;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4" name="Google Shape;6024;p84"/>
            <p:cNvGrpSpPr/>
            <p:nvPr/>
          </p:nvGrpSpPr>
          <p:grpSpPr>
            <a:xfrm>
              <a:off x="4479443" y="3645904"/>
              <a:ext cx="455965" cy="388789"/>
              <a:chOff x="2957425" y="238100"/>
              <a:chExt cx="1910200" cy="1628775"/>
            </a:xfrm>
          </p:grpSpPr>
          <p:sp>
            <p:nvSpPr>
              <p:cNvPr id="6025" name="Google Shape;6025;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5" name="Google Shape;6035;p84"/>
          <p:cNvGrpSpPr/>
          <p:nvPr/>
        </p:nvGrpSpPr>
        <p:grpSpPr>
          <a:xfrm>
            <a:off x="2496179" y="3734510"/>
            <a:ext cx="1243128" cy="637739"/>
            <a:chOff x="2496310" y="3693351"/>
            <a:chExt cx="1342906" cy="688926"/>
          </a:xfrm>
        </p:grpSpPr>
        <p:grpSp>
          <p:nvGrpSpPr>
            <p:cNvPr id="6036" name="Google Shape;6036;p84"/>
            <p:cNvGrpSpPr/>
            <p:nvPr/>
          </p:nvGrpSpPr>
          <p:grpSpPr>
            <a:xfrm>
              <a:off x="2496310" y="3693351"/>
              <a:ext cx="1342906" cy="688875"/>
              <a:chOff x="2496310" y="3693351"/>
              <a:chExt cx="1342906" cy="688875"/>
            </a:xfrm>
          </p:grpSpPr>
          <p:sp>
            <p:nvSpPr>
              <p:cNvPr id="6037" name="Google Shape;6037;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3" name="Google Shape;6043;p84"/>
              <p:cNvCxnSpPr>
                <a:stCxn id="604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044" name="Google Shape;6044;p84"/>
              <p:cNvCxnSpPr>
                <a:stCxn id="603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045" name="Google Shape;6045;p84"/>
              <p:cNvCxnSpPr>
                <a:stCxn id="603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46" name="Google Shape;6046;p84"/>
              <p:cNvCxnSpPr>
                <a:stCxn id="604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47" name="Google Shape;6047;p84"/>
              <p:cNvCxnSpPr>
                <a:stCxn id="604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048" name="Google Shape;6048;p84"/>
            <p:cNvGrpSpPr/>
            <p:nvPr/>
          </p:nvGrpSpPr>
          <p:grpSpPr>
            <a:xfrm>
              <a:off x="2675275" y="3930557"/>
              <a:ext cx="1003306" cy="451719"/>
              <a:chOff x="2675275" y="4174282"/>
              <a:chExt cx="1003306" cy="451719"/>
            </a:xfrm>
          </p:grpSpPr>
          <p:sp>
            <p:nvSpPr>
              <p:cNvPr id="6049" name="Google Shape;6049;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2" name="Google Shape;6052;p84"/>
          <p:cNvGrpSpPr/>
          <p:nvPr/>
        </p:nvGrpSpPr>
        <p:grpSpPr>
          <a:xfrm>
            <a:off x="1669850" y="1171356"/>
            <a:ext cx="574511" cy="874709"/>
            <a:chOff x="1715404" y="1112080"/>
            <a:chExt cx="642270" cy="977984"/>
          </a:xfrm>
        </p:grpSpPr>
        <p:grpSp>
          <p:nvGrpSpPr>
            <p:cNvPr id="6053" name="Google Shape;6053;p84"/>
            <p:cNvGrpSpPr/>
            <p:nvPr/>
          </p:nvGrpSpPr>
          <p:grpSpPr>
            <a:xfrm>
              <a:off x="1715404" y="1112080"/>
              <a:ext cx="642270" cy="977984"/>
              <a:chOff x="1715404" y="1112080"/>
              <a:chExt cx="642270" cy="977984"/>
            </a:xfrm>
          </p:grpSpPr>
          <p:sp>
            <p:nvSpPr>
              <p:cNvPr id="6054" name="Google Shape;6054;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84"/>
            <p:cNvGrpSpPr/>
            <p:nvPr/>
          </p:nvGrpSpPr>
          <p:grpSpPr>
            <a:xfrm>
              <a:off x="1768927" y="1165603"/>
              <a:ext cx="535225" cy="851367"/>
              <a:chOff x="1768927" y="1165603"/>
              <a:chExt cx="535225" cy="851367"/>
            </a:xfrm>
          </p:grpSpPr>
          <p:sp>
            <p:nvSpPr>
              <p:cNvPr id="6057" name="Google Shape;6057;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84"/>
            <p:cNvGrpSpPr/>
            <p:nvPr/>
          </p:nvGrpSpPr>
          <p:grpSpPr>
            <a:xfrm>
              <a:off x="1822449" y="1219125"/>
              <a:ext cx="428180" cy="718859"/>
              <a:chOff x="1822449" y="1219125"/>
              <a:chExt cx="428180" cy="718859"/>
            </a:xfrm>
          </p:grpSpPr>
          <p:sp>
            <p:nvSpPr>
              <p:cNvPr id="6060" name="Google Shape;6060;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84"/>
            <p:cNvGrpSpPr/>
            <p:nvPr/>
          </p:nvGrpSpPr>
          <p:grpSpPr>
            <a:xfrm>
              <a:off x="1875972" y="1272648"/>
              <a:ext cx="321135" cy="586939"/>
              <a:chOff x="1875972" y="1272648"/>
              <a:chExt cx="321135" cy="586939"/>
            </a:xfrm>
          </p:grpSpPr>
          <p:sp>
            <p:nvSpPr>
              <p:cNvPr id="6063" name="Google Shape;6063;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5" name="Google Shape;6065;p84"/>
          <p:cNvGrpSpPr/>
          <p:nvPr/>
        </p:nvGrpSpPr>
        <p:grpSpPr>
          <a:xfrm>
            <a:off x="7777011" y="3728078"/>
            <a:ext cx="293855" cy="644170"/>
            <a:chOff x="241025" y="3151575"/>
            <a:chExt cx="293855" cy="644170"/>
          </a:xfrm>
        </p:grpSpPr>
        <p:sp>
          <p:nvSpPr>
            <p:cNvPr id="6066" name="Google Shape;6066;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84"/>
          <p:cNvGrpSpPr/>
          <p:nvPr/>
        </p:nvGrpSpPr>
        <p:grpSpPr>
          <a:xfrm>
            <a:off x="724994" y="2928078"/>
            <a:ext cx="1779649" cy="591620"/>
            <a:chOff x="246070" y="1983375"/>
            <a:chExt cx="1855347" cy="616849"/>
          </a:xfrm>
        </p:grpSpPr>
        <p:sp>
          <p:nvSpPr>
            <p:cNvPr id="6069" name="Google Shape;6069;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4"/>
          <p:cNvGrpSpPr/>
          <p:nvPr/>
        </p:nvGrpSpPr>
        <p:grpSpPr>
          <a:xfrm>
            <a:off x="2335861" y="1171356"/>
            <a:ext cx="711055" cy="745993"/>
            <a:chOff x="2496269" y="1171698"/>
            <a:chExt cx="761953" cy="799392"/>
          </a:xfrm>
        </p:grpSpPr>
        <p:grpSp>
          <p:nvGrpSpPr>
            <p:cNvPr id="6079" name="Google Shape;6079;p84"/>
            <p:cNvGrpSpPr/>
            <p:nvPr/>
          </p:nvGrpSpPr>
          <p:grpSpPr>
            <a:xfrm>
              <a:off x="2496269" y="1171698"/>
              <a:ext cx="761953" cy="723022"/>
              <a:chOff x="2496269" y="1171698"/>
              <a:chExt cx="761953" cy="723022"/>
            </a:xfrm>
          </p:grpSpPr>
          <p:sp>
            <p:nvSpPr>
              <p:cNvPr id="6080" name="Google Shape;6080;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2" name="Google Shape;6082;p84"/>
              <p:cNvGrpSpPr/>
              <p:nvPr/>
            </p:nvGrpSpPr>
            <p:grpSpPr>
              <a:xfrm>
                <a:off x="2496269" y="1171698"/>
                <a:ext cx="761953" cy="723022"/>
                <a:chOff x="2496269" y="1120652"/>
                <a:chExt cx="761953" cy="723022"/>
              </a:xfrm>
            </p:grpSpPr>
            <p:grpSp>
              <p:nvGrpSpPr>
                <p:cNvPr id="6083" name="Google Shape;6083;p84"/>
                <p:cNvGrpSpPr/>
                <p:nvPr/>
              </p:nvGrpSpPr>
              <p:grpSpPr>
                <a:xfrm>
                  <a:off x="2496269" y="1120652"/>
                  <a:ext cx="761953" cy="723022"/>
                  <a:chOff x="2496269" y="1120652"/>
                  <a:chExt cx="761953" cy="723022"/>
                </a:xfrm>
              </p:grpSpPr>
              <p:grpSp>
                <p:nvGrpSpPr>
                  <p:cNvPr id="6084" name="Google Shape;6084;p84"/>
                  <p:cNvGrpSpPr/>
                  <p:nvPr/>
                </p:nvGrpSpPr>
                <p:grpSpPr>
                  <a:xfrm>
                    <a:off x="2496269" y="1304589"/>
                    <a:ext cx="407089" cy="305057"/>
                    <a:chOff x="2496269" y="1304589"/>
                    <a:chExt cx="407089" cy="305057"/>
                  </a:xfrm>
                </p:grpSpPr>
                <p:sp>
                  <p:nvSpPr>
                    <p:cNvPr id="6085" name="Google Shape;6085;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4"/>
                  <p:cNvGrpSpPr/>
                  <p:nvPr/>
                </p:nvGrpSpPr>
                <p:grpSpPr>
                  <a:xfrm>
                    <a:off x="2586468" y="1493376"/>
                    <a:ext cx="358850" cy="349656"/>
                    <a:chOff x="2586468" y="1493376"/>
                    <a:chExt cx="358850" cy="349656"/>
                  </a:xfrm>
                </p:grpSpPr>
                <p:sp>
                  <p:nvSpPr>
                    <p:cNvPr id="6088" name="Google Shape;6088;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4"/>
                  <p:cNvGrpSpPr/>
                  <p:nvPr/>
                </p:nvGrpSpPr>
                <p:grpSpPr>
                  <a:xfrm>
                    <a:off x="2807939" y="1494024"/>
                    <a:ext cx="358857" cy="349650"/>
                    <a:chOff x="2807939" y="1494024"/>
                    <a:chExt cx="358857" cy="349650"/>
                  </a:xfrm>
                </p:grpSpPr>
                <p:sp>
                  <p:nvSpPr>
                    <p:cNvPr id="6091" name="Google Shape;6091;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4"/>
                  <p:cNvGrpSpPr/>
                  <p:nvPr/>
                </p:nvGrpSpPr>
                <p:grpSpPr>
                  <a:xfrm>
                    <a:off x="2851133" y="1305635"/>
                    <a:ext cx="407089" cy="305057"/>
                    <a:chOff x="2851133" y="1305635"/>
                    <a:chExt cx="407089" cy="305057"/>
                  </a:xfrm>
                </p:grpSpPr>
                <p:sp>
                  <p:nvSpPr>
                    <p:cNvPr id="6094" name="Google Shape;6094;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84"/>
                  <p:cNvGrpSpPr/>
                  <p:nvPr/>
                </p:nvGrpSpPr>
                <p:grpSpPr>
                  <a:xfrm>
                    <a:off x="2727495" y="1120652"/>
                    <a:ext cx="300271" cy="396358"/>
                    <a:chOff x="2727495" y="1120652"/>
                    <a:chExt cx="300271" cy="396358"/>
                  </a:xfrm>
                </p:grpSpPr>
                <p:sp>
                  <p:nvSpPr>
                    <p:cNvPr id="6097" name="Google Shape;6097;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9" name="Google Shape;6099;p84"/>
                <p:cNvGrpSpPr/>
                <p:nvPr/>
              </p:nvGrpSpPr>
              <p:grpSpPr>
                <a:xfrm>
                  <a:off x="2722305" y="1350460"/>
                  <a:ext cx="308357" cy="308344"/>
                  <a:chOff x="2722305" y="1350460"/>
                  <a:chExt cx="308357" cy="308344"/>
                </a:xfrm>
              </p:grpSpPr>
              <p:sp>
                <p:nvSpPr>
                  <p:cNvPr id="6100" name="Google Shape;6100;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1" name="Google Shape;6101;p84"/>
                  <p:cNvGrpSpPr/>
                  <p:nvPr/>
                </p:nvGrpSpPr>
                <p:grpSpPr>
                  <a:xfrm>
                    <a:off x="2725064" y="1364529"/>
                    <a:ext cx="297954" cy="280182"/>
                    <a:chOff x="2725064" y="1364529"/>
                    <a:chExt cx="297954" cy="280182"/>
                  </a:xfrm>
                </p:grpSpPr>
                <p:sp>
                  <p:nvSpPr>
                    <p:cNvPr id="6102" name="Google Shape;6102;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107" name="Google Shape;6107;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84"/>
          <p:cNvGrpSpPr/>
          <p:nvPr/>
        </p:nvGrpSpPr>
        <p:grpSpPr>
          <a:xfrm>
            <a:off x="3924561" y="2927462"/>
            <a:ext cx="1569144" cy="591015"/>
            <a:chOff x="3820100" y="3023049"/>
            <a:chExt cx="1303926" cy="491162"/>
          </a:xfrm>
        </p:grpSpPr>
        <p:grpSp>
          <p:nvGrpSpPr>
            <p:cNvPr id="6113" name="Google Shape;6113;p84"/>
            <p:cNvGrpSpPr/>
            <p:nvPr/>
          </p:nvGrpSpPr>
          <p:grpSpPr>
            <a:xfrm>
              <a:off x="3820100" y="3023072"/>
              <a:ext cx="1303926" cy="491139"/>
              <a:chOff x="3820100" y="3023072"/>
              <a:chExt cx="1303926" cy="491139"/>
            </a:xfrm>
          </p:grpSpPr>
          <p:sp>
            <p:nvSpPr>
              <p:cNvPr id="6114" name="Google Shape;6114;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84"/>
            <p:cNvGrpSpPr/>
            <p:nvPr/>
          </p:nvGrpSpPr>
          <p:grpSpPr>
            <a:xfrm>
              <a:off x="4132439" y="3023645"/>
              <a:ext cx="393633" cy="177096"/>
              <a:chOff x="4132439" y="3023645"/>
              <a:chExt cx="393633" cy="177096"/>
            </a:xfrm>
          </p:grpSpPr>
          <p:sp>
            <p:nvSpPr>
              <p:cNvPr id="6117" name="Google Shape;6117;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84"/>
            <p:cNvGrpSpPr/>
            <p:nvPr/>
          </p:nvGrpSpPr>
          <p:grpSpPr>
            <a:xfrm>
              <a:off x="3921811" y="3023049"/>
              <a:ext cx="1002397" cy="388943"/>
              <a:chOff x="3921811" y="3023049"/>
              <a:chExt cx="1002397" cy="388943"/>
            </a:xfrm>
          </p:grpSpPr>
          <p:sp>
            <p:nvSpPr>
              <p:cNvPr id="6120" name="Google Shape;6120;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84"/>
            <p:cNvGrpSpPr/>
            <p:nvPr/>
          </p:nvGrpSpPr>
          <p:grpSpPr>
            <a:xfrm>
              <a:off x="4023645" y="3023049"/>
              <a:ext cx="683032" cy="286722"/>
              <a:chOff x="4023645" y="3023049"/>
              <a:chExt cx="683032" cy="286722"/>
            </a:xfrm>
          </p:grpSpPr>
          <p:sp>
            <p:nvSpPr>
              <p:cNvPr id="6123" name="Google Shape;6123;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5" name="Google Shape;6125;p84"/>
          <p:cNvGrpSpPr/>
          <p:nvPr/>
        </p:nvGrpSpPr>
        <p:grpSpPr>
          <a:xfrm>
            <a:off x="1556683" y="2054307"/>
            <a:ext cx="713522" cy="688025"/>
            <a:chOff x="1706078" y="2092648"/>
            <a:chExt cx="660913" cy="637296"/>
          </a:xfrm>
        </p:grpSpPr>
        <p:sp>
          <p:nvSpPr>
            <p:cNvPr id="6126" name="Google Shape;6126;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7" name="Google Shape;6127;p84"/>
            <p:cNvGrpSpPr/>
            <p:nvPr/>
          </p:nvGrpSpPr>
          <p:grpSpPr>
            <a:xfrm>
              <a:off x="1706078" y="2092648"/>
              <a:ext cx="660913" cy="575241"/>
              <a:chOff x="1706078" y="2092648"/>
              <a:chExt cx="660913" cy="575241"/>
            </a:xfrm>
          </p:grpSpPr>
          <p:sp>
            <p:nvSpPr>
              <p:cNvPr id="6128" name="Google Shape;6128;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1" name="Google Shape;6131;p84"/>
          <p:cNvGrpSpPr/>
          <p:nvPr/>
        </p:nvGrpSpPr>
        <p:grpSpPr>
          <a:xfrm>
            <a:off x="6318542" y="1171856"/>
            <a:ext cx="1317459" cy="684168"/>
            <a:chOff x="238125" y="999450"/>
            <a:chExt cx="7140700" cy="3708225"/>
          </a:xfrm>
        </p:grpSpPr>
        <p:sp>
          <p:nvSpPr>
            <p:cNvPr id="6132" name="Google Shape;6132;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4" name="Shape 6144"/>
        <p:cNvGrpSpPr/>
        <p:nvPr/>
      </p:nvGrpSpPr>
      <p:grpSpPr>
        <a:xfrm>
          <a:off x="0" y="0"/>
          <a:ext cx="0" cy="0"/>
          <a:chOff x="0" y="0"/>
          <a:chExt cx="0" cy="0"/>
        </a:xfrm>
      </p:grpSpPr>
      <p:grpSp>
        <p:nvGrpSpPr>
          <p:cNvPr id="6145" name="Google Shape;6145;p85"/>
          <p:cNvGrpSpPr/>
          <p:nvPr/>
        </p:nvGrpSpPr>
        <p:grpSpPr>
          <a:xfrm>
            <a:off x="729238" y="1179665"/>
            <a:ext cx="1636117" cy="1526144"/>
            <a:chOff x="729238" y="1179665"/>
            <a:chExt cx="1636117" cy="1526144"/>
          </a:xfrm>
        </p:grpSpPr>
        <p:grpSp>
          <p:nvGrpSpPr>
            <p:cNvPr id="6146" name="Google Shape;6146;p85"/>
            <p:cNvGrpSpPr/>
            <p:nvPr/>
          </p:nvGrpSpPr>
          <p:grpSpPr>
            <a:xfrm>
              <a:off x="729238" y="1179665"/>
              <a:ext cx="80700" cy="1526144"/>
              <a:chOff x="729238" y="1179665"/>
              <a:chExt cx="80700" cy="1526144"/>
            </a:xfrm>
          </p:grpSpPr>
          <p:sp>
            <p:nvSpPr>
              <p:cNvPr id="6147" name="Google Shape;6147;p8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5"/>
            <p:cNvGrpSpPr/>
            <p:nvPr/>
          </p:nvGrpSpPr>
          <p:grpSpPr>
            <a:xfrm>
              <a:off x="903098" y="1179665"/>
              <a:ext cx="80700" cy="1526144"/>
              <a:chOff x="903098" y="1179665"/>
              <a:chExt cx="80700" cy="1526144"/>
            </a:xfrm>
          </p:grpSpPr>
          <p:sp>
            <p:nvSpPr>
              <p:cNvPr id="6158" name="Google Shape;6158;p8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85"/>
            <p:cNvGrpSpPr/>
            <p:nvPr/>
          </p:nvGrpSpPr>
          <p:grpSpPr>
            <a:xfrm>
              <a:off x="1076958" y="1179665"/>
              <a:ext cx="80700" cy="1526144"/>
              <a:chOff x="1076958" y="1179665"/>
              <a:chExt cx="80700" cy="1526144"/>
            </a:xfrm>
          </p:grpSpPr>
          <p:sp>
            <p:nvSpPr>
              <p:cNvPr id="6169" name="Google Shape;6169;p8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85"/>
            <p:cNvGrpSpPr/>
            <p:nvPr/>
          </p:nvGrpSpPr>
          <p:grpSpPr>
            <a:xfrm>
              <a:off x="1247707" y="1179665"/>
              <a:ext cx="80700" cy="1526144"/>
              <a:chOff x="1247707" y="1179665"/>
              <a:chExt cx="80700" cy="1526144"/>
            </a:xfrm>
          </p:grpSpPr>
          <p:sp>
            <p:nvSpPr>
              <p:cNvPr id="6180" name="Google Shape;6180;p8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85"/>
            <p:cNvGrpSpPr/>
            <p:nvPr/>
          </p:nvGrpSpPr>
          <p:grpSpPr>
            <a:xfrm>
              <a:off x="1421567" y="1179665"/>
              <a:ext cx="80700" cy="1526144"/>
              <a:chOff x="1421567" y="1179665"/>
              <a:chExt cx="80700" cy="1526144"/>
            </a:xfrm>
          </p:grpSpPr>
          <p:sp>
            <p:nvSpPr>
              <p:cNvPr id="6191" name="Google Shape;6191;p8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85"/>
            <p:cNvGrpSpPr/>
            <p:nvPr/>
          </p:nvGrpSpPr>
          <p:grpSpPr>
            <a:xfrm>
              <a:off x="1592327" y="1179665"/>
              <a:ext cx="80700" cy="1526144"/>
              <a:chOff x="1592327" y="1179665"/>
              <a:chExt cx="80700" cy="1526144"/>
            </a:xfrm>
          </p:grpSpPr>
          <p:sp>
            <p:nvSpPr>
              <p:cNvPr id="6202" name="Google Shape;6202;p8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85"/>
            <p:cNvGrpSpPr/>
            <p:nvPr/>
          </p:nvGrpSpPr>
          <p:grpSpPr>
            <a:xfrm>
              <a:off x="1766187" y="1179665"/>
              <a:ext cx="80700" cy="1526144"/>
              <a:chOff x="1766187" y="1179665"/>
              <a:chExt cx="80700" cy="1526144"/>
            </a:xfrm>
          </p:grpSpPr>
          <p:sp>
            <p:nvSpPr>
              <p:cNvPr id="6213" name="Google Shape;6213;p8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85"/>
            <p:cNvGrpSpPr/>
            <p:nvPr/>
          </p:nvGrpSpPr>
          <p:grpSpPr>
            <a:xfrm>
              <a:off x="1936935" y="1179665"/>
              <a:ext cx="80700" cy="1526144"/>
              <a:chOff x="1936935" y="1179665"/>
              <a:chExt cx="80700" cy="1526144"/>
            </a:xfrm>
          </p:grpSpPr>
          <p:sp>
            <p:nvSpPr>
              <p:cNvPr id="6224" name="Google Shape;6224;p8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5"/>
            <p:cNvGrpSpPr/>
            <p:nvPr/>
          </p:nvGrpSpPr>
          <p:grpSpPr>
            <a:xfrm>
              <a:off x="2110795" y="1179665"/>
              <a:ext cx="80700" cy="1526144"/>
              <a:chOff x="2110795" y="1179665"/>
              <a:chExt cx="80700" cy="1526144"/>
            </a:xfrm>
          </p:grpSpPr>
          <p:sp>
            <p:nvSpPr>
              <p:cNvPr id="6235" name="Google Shape;6235;p8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85"/>
            <p:cNvGrpSpPr/>
            <p:nvPr/>
          </p:nvGrpSpPr>
          <p:grpSpPr>
            <a:xfrm>
              <a:off x="2284655" y="1179665"/>
              <a:ext cx="80700" cy="1526144"/>
              <a:chOff x="2284655" y="1179665"/>
              <a:chExt cx="80700" cy="1526144"/>
            </a:xfrm>
          </p:grpSpPr>
          <p:sp>
            <p:nvSpPr>
              <p:cNvPr id="6246" name="Google Shape;6246;p8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6" name="Google Shape;6256;p85"/>
          <p:cNvGrpSpPr/>
          <p:nvPr/>
        </p:nvGrpSpPr>
        <p:grpSpPr>
          <a:xfrm>
            <a:off x="2623904" y="1198803"/>
            <a:ext cx="1364248" cy="1102133"/>
            <a:chOff x="2623904" y="1198803"/>
            <a:chExt cx="1364248" cy="1102133"/>
          </a:xfrm>
        </p:grpSpPr>
        <p:grpSp>
          <p:nvGrpSpPr>
            <p:cNvPr id="6257" name="Google Shape;6257;p85"/>
            <p:cNvGrpSpPr/>
            <p:nvPr/>
          </p:nvGrpSpPr>
          <p:grpSpPr>
            <a:xfrm>
              <a:off x="2623907" y="1198803"/>
              <a:ext cx="1364245" cy="273000"/>
              <a:chOff x="2623907" y="1198803"/>
              <a:chExt cx="1364245" cy="273000"/>
            </a:xfrm>
          </p:grpSpPr>
          <p:sp>
            <p:nvSpPr>
              <p:cNvPr id="6258" name="Google Shape;6258;p8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85"/>
            <p:cNvGrpSpPr/>
            <p:nvPr/>
          </p:nvGrpSpPr>
          <p:grpSpPr>
            <a:xfrm>
              <a:off x="2623904" y="1476964"/>
              <a:ext cx="1364245" cy="273000"/>
              <a:chOff x="2623904" y="1476964"/>
              <a:chExt cx="1364245" cy="273000"/>
            </a:xfrm>
          </p:grpSpPr>
          <p:sp>
            <p:nvSpPr>
              <p:cNvPr id="6264" name="Google Shape;6264;p8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85"/>
            <p:cNvGrpSpPr/>
            <p:nvPr/>
          </p:nvGrpSpPr>
          <p:grpSpPr>
            <a:xfrm>
              <a:off x="2623907" y="1749775"/>
              <a:ext cx="1364245" cy="273000"/>
              <a:chOff x="2623907" y="1749775"/>
              <a:chExt cx="1364245" cy="273000"/>
            </a:xfrm>
          </p:grpSpPr>
          <p:sp>
            <p:nvSpPr>
              <p:cNvPr id="6270" name="Google Shape;6270;p8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5"/>
            <p:cNvGrpSpPr/>
            <p:nvPr/>
          </p:nvGrpSpPr>
          <p:grpSpPr>
            <a:xfrm>
              <a:off x="2623904" y="2027936"/>
              <a:ext cx="1364245" cy="273000"/>
              <a:chOff x="2623904" y="2027936"/>
              <a:chExt cx="1364245" cy="273000"/>
            </a:xfrm>
          </p:grpSpPr>
          <p:sp>
            <p:nvSpPr>
              <p:cNvPr id="6276" name="Google Shape;6276;p8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1" name="Google Shape;6281;p85"/>
          <p:cNvGrpSpPr/>
          <p:nvPr/>
        </p:nvGrpSpPr>
        <p:grpSpPr>
          <a:xfrm>
            <a:off x="2613365" y="2657876"/>
            <a:ext cx="1387541" cy="159124"/>
            <a:chOff x="3200660" y="2180272"/>
            <a:chExt cx="2563824" cy="378237"/>
          </a:xfrm>
        </p:grpSpPr>
        <p:sp>
          <p:nvSpPr>
            <p:cNvPr id="6282" name="Google Shape;6282;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5"/>
          <p:cNvGrpSpPr/>
          <p:nvPr/>
        </p:nvGrpSpPr>
        <p:grpSpPr>
          <a:xfrm>
            <a:off x="2609890" y="2935640"/>
            <a:ext cx="1390502" cy="159625"/>
            <a:chOff x="3530150" y="2790075"/>
            <a:chExt cx="1962600" cy="225300"/>
          </a:xfrm>
        </p:grpSpPr>
        <p:sp>
          <p:nvSpPr>
            <p:cNvPr id="6301" name="Google Shape;6301;p8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5"/>
          <p:cNvGrpSpPr/>
          <p:nvPr/>
        </p:nvGrpSpPr>
        <p:grpSpPr>
          <a:xfrm>
            <a:off x="2609948" y="3213905"/>
            <a:ext cx="1411629" cy="154175"/>
            <a:chOff x="3558802" y="4011244"/>
            <a:chExt cx="1866000" cy="111600"/>
          </a:xfrm>
        </p:grpSpPr>
        <p:sp>
          <p:nvSpPr>
            <p:cNvPr id="6304" name="Google Shape;6304;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85"/>
          <p:cNvGrpSpPr/>
          <p:nvPr/>
        </p:nvGrpSpPr>
        <p:grpSpPr>
          <a:xfrm>
            <a:off x="2610235" y="2419475"/>
            <a:ext cx="1383503" cy="119761"/>
            <a:chOff x="3465975" y="2270258"/>
            <a:chExt cx="1986364" cy="171947"/>
          </a:xfrm>
        </p:grpSpPr>
        <p:sp>
          <p:nvSpPr>
            <p:cNvPr id="6307" name="Google Shape;6307;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85"/>
          <p:cNvGrpSpPr/>
          <p:nvPr/>
        </p:nvGrpSpPr>
        <p:grpSpPr>
          <a:xfrm>
            <a:off x="2621243" y="3783248"/>
            <a:ext cx="1369531" cy="195460"/>
            <a:chOff x="723300" y="4253549"/>
            <a:chExt cx="2276482" cy="324900"/>
          </a:xfrm>
        </p:grpSpPr>
        <p:sp>
          <p:nvSpPr>
            <p:cNvPr id="6316" name="Google Shape;6316;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85"/>
          <p:cNvGrpSpPr/>
          <p:nvPr/>
        </p:nvGrpSpPr>
        <p:grpSpPr>
          <a:xfrm>
            <a:off x="2610803" y="3484489"/>
            <a:ext cx="1389066" cy="180119"/>
            <a:chOff x="705948" y="3788465"/>
            <a:chExt cx="2308953" cy="299400"/>
          </a:xfrm>
        </p:grpSpPr>
        <p:sp>
          <p:nvSpPr>
            <p:cNvPr id="6322" name="Google Shape;6322;p8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85"/>
          <p:cNvGrpSpPr/>
          <p:nvPr/>
        </p:nvGrpSpPr>
        <p:grpSpPr>
          <a:xfrm>
            <a:off x="4207794" y="2088443"/>
            <a:ext cx="1433821" cy="191501"/>
            <a:chOff x="4273350" y="2088443"/>
            <a:chExt cx="1433821" cy="191501"/>
          </a:xfrm>
        </p:grpSpPr>
        <p:grpSp>
          <p:nvGrpSpPr>
            <p:cNvPr id="6328" name="Google Shape;6328;p85"/>
            <p:cNvGrpSpPr/>
            <p:nvPr/>
          </p:nvGrpSpPr>
          <p:grpSpPr>
            <a:xfrm>
              <a:off x="4273350" y="2088443"/>
              <a:ext cx="1433821" cy="0"/>
              <a:chOff x="5224975" y="2962250"/>
              <a:chExt cx="1544400" cy="0"/>
            </a:xfrm>
          </p:grpSpPr>
          <p:cxnSp>
            <p:nvCxnSpPr>
              <p:cNvPr id="6329" name="Google Shape;6329;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30" name="Google Shape;6330;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331" name="Google Shape;6331;p85"/>
            <p:cNvGrpSpPr/>
            <p:nvPr/>
          </p:nvGrpSpPr>
          <p:grpSpPr>
            <a:xfrm>
              <a:off x="4273350" y="2279944"/>
              <a:ext cx="1433821" cy="0"/>
              <a:chOff x="5224975" y="2962250"/>
              <a:chExt cx="1544400" cy="0"/>
            </a:xfrm>
          </p:grpSpPr>
          <p:cxnSp>
            <p:nvCxnSpPr>
              <p:cNvPr id="6332" name="Google Shape;6332;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33" name="Google Shape;6333;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334" name="Google Shape;6334;p85"/>
          <p:cNvGrpSpPr/>
          <p:nvPr/>
        </p:nvGrpSpPr>
        <p:grpSpPr>
          <a:xfrm>
            <a:off x="2658741" y="4097347"/>
            <a:ext cx="1304609" cy="294074"/>
            <a:chOff x="2658741" y="4097347"/>
            <a:chExt cx="1304609" cy="294074"/>
          </a:xfrm>
        </p:grpSpPr>
        <p:grpSp>
          <p:nvGrpSpPr>
            <p:cNvPr id="6335" name="Google Shape;6335;p85"/>
            <p:cNvGrpSpPr/>
            <p:nvPr/>
          </p:nvGrpSpPr>
          <p:grpSpPr>
            <a:xfrm>
              <a:off x="2658741" y="4097347"/>
              <a:ext cx="118572" cy="294074"/>
              <a:chOff x="3343310" y="4475555"/>
              <a:chExt cx="127717" cy="316753"/>
            </a:xfrm>
          </p:grpSpPr>
          <p:sp>
            <p:nvSpPr>
              <p:cNvPr id="6336" name="Google Shape;6336;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5"/>
            <p:cNvGrpSpPr/>
            <p:nvPr/>
          </p:nvGrpSpPr>
          <p:grpSpPr>
            <a:xfrm>
              <a:off x="3815519" y="4098388"/>
              <a:ext cx="147831" cy="291991"/>
              <a:chOff x="3527539" y="4476677"/>
              <a:chExt cx="159232" cy="314510"/>
            </a:xfrm>
          </p:grpSpPr>
          <p:sp>
            <p:nvSpPr>
              <p:cNvPr id="6339" name="Google Shape;6339;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85"/>
            <p:cNvGrpSpPr/>
            <p:nvPr/>
          </p:nvGrpSpPr>
          <p:grpSpPr>
            <a:xfrm>
              <a:off x="3511696" y="4098388"/>
              <a:ext cx="147831" cy="291991"/>
              <a:chOff x="3527539" y="4476677"/>
              <a:chExt cx="159232" cy="314510"/>
            </a:xfrm>
          </p:grpSpPr>
          <p:sp>
            <p:nvSpPr>
              <p:cNvPr id="6342" name="Google Shape;6342;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85"/>
            <p:cNvGrpSpPr/>
            <p:nvPr/>
          </p:nvGrpSpPr>
          <p:grpSpPr>
            <a:xfrm>
              <a:off x="3207874" y="4098388"/>
              <a:ext cx="147831" cy="291991"/>
              <a:chOff x="3527539" y="4476677"/>
              <a:chExt cx="159232" cy="314510"/>
            </a:xfrm>
          </p:grpSpPr>
          <p:sp>
            <p:nvSpPr>
              <p:cNvPr id="6345" name="Google Shape;6345;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85"/>
            <p:cNvGrpSpPr/>
            <p:nvPr/>
          </p:nvGrpSpPr>
          <p:grpSpPr>
            <a:xfrm>
              <a:off x="2933305" y="4097347"/>
              <a:ext cx="118572" cy="294074"/>
              <a:chOff x="3343310" y="4475555"/>
              <a:chExt cx="127717" cy="316753"/>
            </a:xfrm>
          </p:grpSpPr>
          <p:sp>
            <p:nvSpPr>
              <p:cNvPr id="6348" name="Google Shape;6348;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0" name="Google Shape;6350;p85"/>
          <p:cNvGrpSpPr/>
          <p:nvPr/>
        </p:nvGrpSpPr>
        <p:grpSpPr>
          <a:xfrm>
            <a:off x="4209349" y="1176041"/>
            <a:ext cx="1430711" cy="751237"/>
            <a:chOff x="5159450" y="1919950"/>
            <a:chExt cx="1541050" cy="862500"/>
          </a:xfrm>
        </p:grpSpPr>
        <p:sp>
          <p:nvSpPr>
            <p:cNvPr id="6351" name="Google Shape;6351;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352" name="Google Shape;6352;p85"/>
            <p:cNvGrpSpPr/>
            <p:nvPr/>
          </p:nvGrpSpPr>
          <p:grpSpPr>
            <a:xfrm>
              <a:off x="5159450" y="1919950"/>
              <a:ext cx="1541050" cy="862500"/>
              <a:chOff x="5159450" y="1919950"/>
              <a:chExt cx="1541050" cy="862500"/>
            </a:xfrm>
          </p:grpSpPr>
          <p:cxnSp>
            <p:nvCxnSpPr>
              <p:cNvPr id="6353" name="Google Shape;6353;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354" name="Google Shape;6354;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355" name="Google Shape;6355;p85"/>
          <p:cNvGrpSpPr/>
          <p:nvPr/>
        </p:nvGrpSpPr>
        <p:grpSpPr>
          <a:xfrm>
            <a:off x="4257486" y="2439811"/>
            <a:ext cx="1334436" cy="967914"/>
            <a:chOff x="4294923" y="2439811"/>
            <a:chExt cx="1334436" cy="967914"/>
          </a:xfrm>
        </p:grpSpPr>
        <p:grpSp>
          <p:nvGrpSpPr>
            <p:cNvPr id="6356" name="Google Shape;6356;p85"/>
            <p:cNvGrpSpPr/>
            <p:nvPr/>
          </p:nvGrpSpPr>
          <p:grpSpPr>
            <a:xfrm>
              <a:off x="4960455" y="2469658"/>
              <a:ext cx="668904" cy="885524"/>
              <a:chOff x="4960455" y="2469658"/>
              <a:chExt cx="668904" cy="885524"/>
            </a:xfrm>
          </p:grpSpPr>
          <p:sp>
            <p:nvSpPr>
              <p:cNvPr id="6357" name="Google Shape;6357;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5"/>
            <p:cNvGrpSpPr/>
            <p:nvPr/>
          </p:nvGrpSpPr>
          <p:grpSpPr>
            <a:xfrm>
              <a:off x="4294923" y="2469658"/>
              <a:ext cx="668951" cy="885524"/>
              <a:chOff x="4294923" y="2469658"/>
              <a:chExt cx="668951" cy="885524"/>
            </a:xfrm>
          </p:grpSpPr>
          <p:sp>
            <p:nvSpPr>
              <p:cNvPr id="6364" name="Google Shape;6364;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0" name="Google Shape;6370;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5"/>
          <p:cNvGrpSpPr/>
          <p:nvPr/>
        </p:nvGrpSpPr>
        <p:grpSpPr>
          <a:xfrm>
            <a:off x="4243690" y="3494256"/>
            <a:ext cx="1430949" cy="897289"/>
            <a:chOff x="4351371" y="3547942"/>
            <a:chExt cx="1345130" cy="843475"/>
          </a:xfrm>
        </p:grpSpPr>
        <p:grpSp>
          <p:nvGrpSpPr>
            <p:cNvPr id="6372" name="Google Shape;6372;p85"/>
            <p:cNvGrpSpPr/>
            <p:nvPr/>
          </p:nvGrpSpPr>
          <p:grpSpPr>
            <a:xfrm>
              <a:off x="4351371" y="4209917"/>
              <a:ext cx="1345130" cy="181500"/>
              <a:chOff x="4351371" y="4209917"/>
              <a:chExt cx="1345130" cy="181500"/>
            </a:xfrm>
          </p:grpSpPr>
          <p:sp>
            <p:nvSpPr>
              <p:cNvPr id="6373" name="Google Shape;6373;p8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4" name="Google Shape;6374;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375" name="Google Shape;6375;p85"/>
            <p:cNvGrpSpPr/>
            <p:nvPr/>
          </p:nvGrpSpPr>
          <p:grpSpPr>
            <a:xfrm>
              <a:off x="4403010" y="3985221"/>
              <a:ext cx="1109518" cy="181500"/>
              <a:chOff x="4403010" y="3985221"/>
              <a:chExt cx="1109518" cy="181500"/>
            </a:xfrm>
          </p:grpSpPr>
          <p:sp>
            <p:nvSpPr>
              <p:cNvPr id="6376" name="Google Shape;6376;p8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7" name="Google Shape;6377;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78" name="Google Shape;6378;p85"/>
            <p:cNvGrpSpPr/>
            <p:nvPr/>
          </p:nvGrpSpPr>
          <p:grpSpPr>
            <a:xfrm>
              <a:off x="4618704" y="3766582"/>
              <a:ext cx="807858" cy="181500"/>
              <a:chOff x="4618704" y="3766582"/>
              <a:chExt cx="807858" cy="181500"/>
            </a:xfrm>
          </p:grpSpPr>
          <p:sp>
            <p:nvSpPr>
              <p:cNvPr id="6379" name="Google Shape;6379;p8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0" name="Google Shape;6380;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81" name="Google Shape;6381;p85"/>
            <p:cNvGrpSpPr/>
            <p:nvPr/>
          </p:nvGrpSpPr>
          <p:grpSpPr>
            <a:xfrm>
              <a:off x="4735238" y="3547942"/>
              <a:ext cx="462839" cy="181500"/>
              <a:chOff x="4735238" y="3547942"/>
              <a:chExt cx="462839" cy="181500"/>
            </a:xfrm>
          </p:grpSpPr>
          <p:sp>
            <p:nvSpPr>
              <p:cNvPr id="6382" name="Google Shape;6382;p8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3" name="Google Shape;6383;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84" name="Google Shape;6384;p85"/>
          <p:cNvGrpSpPr/>
          <p:nvPr/>
        </p:nvGrpSpPr>
        <p:grpSpPr>
          <a:xfrm>
            <a:off x="7420047" y="2429580"/>
            <a:ext cx="1020955" cy="928853"/>
            <a:chOff x="926675" y="238125"/>
            <a:chExt cx="5755100" cy="5232975"/>
          </a:xfrm>
        </p:grpSpPr>
        <p:sp>
          <p:nvSpPr>
            <p:cNvPr id="6385" name="Google Shape;6385;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5"/>
          <p:cNvGrpSpPr/>
          <p:nvPr/>
        </p:nvGrpSpPr>
        <p:grpSpPr>
          <a:xfrm>
            <a:off x="727421" y="2828315"/>
            <a:ext cx="1695374" cy="1560837"/>
            <a:chOff x="727421" y="2828315"/>
            <a:chExt cx="1695374" cy="1560837"/>
          </a:xfrm>
        </p:grpSpPr>
        <p:grpSp>
          <p:nvGrpSpPr>
            <p:cNvPr id="6390" name="Google Shape;6390;p85"/>
            <p:cNvGrpSpPr/>
            <p:nvPr/>
          </p:nvGrpSpPr>
          <p:grpSpPr>
            <a:xfrm>
              <a:off x="727421" y="2828315"/>
              <a:ext cx="1695374" cy="1560837"/>
              <a:chOff x="734799" y="2782450"/>
              <a:chExt cx="1571100" cy="1577400"/>
            </a:xfrm>
          </p:grpSpPr>
          <p:cxnSp>
            <p:nvCxnSpPr>
              <p:cNvPr id="6391" name="Google Shape;6391;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92" name="Google Shape;6392;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93" name="Google Shape;6393;p85"/>
            <p:cNvGrpSpPr/>
            <p:nvPr/>
          </p:nvGrpSpPr>
          <p:grpSpPr>
            <a:xfrm>
              <a:off x="819108" y="2882501"/>
              <a:ext cx="1556791" cy="1426186"/>
              <a:chOff x="819108" y="2882501"/>
              <a:chExt cx="1556791" cy="1426186"/>
            </a:xfrm>
          </p:grpSpPr>
          <p:grpSp>
            <p:nvGrpSpPr>
              <p:cNvPr id="6394" name="Google Shape;6394;p85"/>
              <p:cNvGrpSpPr/>
              <p:nvPr/>
            </p:nvGrpSpPr>
            <p:grpSpPr>
              <a:xfrm>
                <a:off x="819108" y="2882501"/>
                <a:ext cx="103104" cy="1426186"/>
                <a:chOff x="4674013" y="3100904"/>
                <a:chExt cx="122758" cy="1698043"/>
              </a:xfrm>
            </p:grpSpPr>
            <p:sp>
              <p:nvSpPr>
                <p:cNvPr id="6395" name="Google Shape;6395;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85"/>
              <p:cNvGrpSpPr/>
              <p:nvPr/>
            </p:nvGrpSpPr>
            <p:grpSpPr>
              <a:xfrm>
                <a:off x="1062475" y="2882501"/>
                <a:ext cx="103104" cy="1426186"/>
                <a:chOff x="4940438" y="3100904"/>
                <a:chExt cx="122758" cy="1698043"/>
              </a:xfrm>
            </p:grpSpPr>
            <p:sp>
              <p:nvSpPr>
                <p:cNvPr id="6403" name="Google Shape;6403;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5"/>
              <p:cNvGrpSpPr/>
              <p:nvPr/>
            </p:nvGrpSpPr>
            <p:grpSpPr>
              <a:xfrm>
                <a:off x="1299324" y="2882501"/>
                <a:ext cx="103104" cy="1426186"/>
                <a:chOff x="5206863" y="3100904"/>
                <a:chExt cx="122758" cy="1698043"/>
              </a:xfrm>
            </p:grpSpPr>
            <p:sp>
              <p:nvSpPr>
                <p:cNvPr id="6411" name="Google Shape;6411;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85"/>
              <p:cNvGrpSpPr/>
              <p:nvPr/>
            </p:nvGrpSpPr>
            <p:grpSpPr>
              <a:xfrm>
                <a:off x="1786057" y="2882501"/>
                <a:ext cx="103104" cy="1426186"/>
                <a:chOff x="6006138" y="3143629"/>
                <a:chExt cx="122758" cy="1698043"/>
              </a:xfrm>
            </p:grpSpPr>
            <p:sp>
              <p:nvSpPr>
                <p:cNvPr id="6419" name="Google Shape;6419;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85"/>
              <p:cNvGrpSpPr/>
              <p:nvPr/>
            </p:nvGrpSpPr>
            <p:grpSpPr>
              <a:xfrm>
                <a:off x="2029422" y="2882501"/>
                <a:ext cx="103104" cy="1426186"/>
                <a:chOff x="6805413" y="3100904"/>
                <a:chExt cx="122758" cy="1698043"/>
              </a:xfrm>
            </p:grpSpPr>
            <p:sp>
              <p:nvSpPr>
                <p:cNvPr id="6427" name="Google Shape;6427;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85"/>
              <p:cNvGrpSpPr/>
              <p:nvPr/>
            </p:nvGrpSpPr>
            <p:grpSpPr>
              <a:xfrm>
                <a:off x="2272795" y="2882501"/>
                <a:ext cx="103104" cy="1426186"/>
                <a:chOff x="5206863" y="3100904"/>
                <a:chExt cx="122758" cy="1698043"/>
              </a:xfrm>
            </p:grpSpPr>
            <p:sp>
              <p:nvSpPr>
                <p:cNvPr id="6435" name="Google Shape;6435;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85"/>
              <p:cNvGrpSpPr/>
              <p:nvPr/>
            </p:nvGrpSpPr>
            <p:grpSpPr>
              <a:xfrm>
                <a:off x="1542694" y="2882501"/>
                <a:ext cx="103104" cy="1426186"/>
                <a:chOff x="6006138" y="3143629"/>
                <a:chExt cx="122758" cy="1698043"/>
              </a:xfrm>
            </p:grpSpPr>
            <p:sp>
              <p:nvSpPr>
                <p:cNvPr id="6443" name="Google Shape;6443;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50" name="Google Shape;6450;p85"/>
          <p:cNvGrpSpPr/>
          <p:nvPr/>
        </p:nvGrpSpPr>
        <p:grpSpPr>
          <a:xfrm>
            <a:off x="5683472" y="3518037"/>
            <a:ext cx="2749952" cy="870677"/>
            <a:chOff x="238125" y="1725700"/>
            <a:chExt cx="7139025" cy="2260325"/>
          </a:xfrm>
        </p:grpSpPr>
        <p:sp>
          <p:nvSpPr>
            <p:cNvPr id="6451" name="Google Shape;6451;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5953636" y="2459783"/>
            <a:ext cx="1105452" cy="916747"/>
            <a:chOff x="5249100" y="1210600"/>
            <a:chExt cx="3502700" cy="2904775"/>
          </a:xfrm>
        </p:grpSpPr>
        <p:sp>
          <p:nvSpPr>
            <p:cNvPr id="6462" name="Google Shape;6462;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6" name="Google Shape;6466;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467" name="Google Shape;6467;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468" name="Google Shape;6468;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469" name="Google Shape;6469;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470" name="Google Shape;6470;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85"/>
          <p:cNvGrpSpPr/>
          <p:nvPr/>
        </p:nvGrpSpPr>
        <p:grpSpPr>
          <a:xfrm>
            <a:off x="7136183" y="1179201"/>
            <a:ext cx="1304650" cy="1124856"/>
            <a:chOff x="7287122" y="1165658"/>
            <a:chExt cx="1219413" cy="1051365"/>
          </a:xfrm>
        </p:grpSpPr>
        <p:grpSp>
          <p:nvGrpSpPr>
            <p:cNvPr id="6472" name="Google Shape;6472;p85"/>
            <p:cNvGrpSpPr/>
            <p:nvPr/>
          </p:nvGrpSpPr>
          <p:grpSpPr>
            <a:xfrm>
              <a:off x="7287122" y="1969723"/>
              <a:ext cx="1219413" cy="247300"/>
              <a:chOff x="7287122" y="1969723"/>
              <a:chExt cx="1219413" cy="247300"/>
            </a:xfrm>
          </p:grpSpPr>
          <p:sp>
            <p:nvSpPr>
              <p:cNvPr id="6473" name="Google Shape;6473;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4" name="Google Shape;6474;p85"/>
              <p:cNvGrpSpPr/>
              <p:nvPr/>
            </p:nvGrpSpPr>
            <p:grpSpPr>
              <a:xfrm>
                <a:off x="7287122" y="2063892"/>
                <a:ext cx="1151753" cy="73428"/>
                <a:chOff x="7287122" y="2063892"/>
                <a:chExt cx="1151753" cy="73428"/>
              </a:xfrm>
            </p:grpSpPr>
            <p:sp>
              <p:nvSpPr>
                <p:cNvPr id="6475" name="Google Shape;6475;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6" name="Google Shape;6476;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77" name="Google Shape;6477;p85"/>
            <p:cNvGrpSpPr/>
            <p:nvPr/>
          </p:nvGrpSpPr>
          <p:grpSpPr>
            <a:xfrm>
              <a:off x="7287122" y="1712201"/>
              <a:ext cx="1219403" cy="246767"/>
              <a:chOff x="7287122" y="1712201"/>
              <a:chExt cx="1219403" cy="246767"/>
            </a:xfrm>
          </p:grpSpPr>
          <p:sp>
            <p:nvSpPr>
              <p:cNvPr id="6478" name="Google Shape;6478;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9" name="Google Shape;6479;p85"/>
              <p:cNvGrpSpPr/>
              <p:nvPr/>
            </p:nvGrpSpPr>
            <p:grpSpPr>
              <a:xfrm>
                <a:off x="7287122" y="1842861"/>
                <a:ext cx="1005303" cy="73419"/>
                <a:chOff x="7287122" y="1842861"/>
                <a:chExt cx="1005303" cy="73419"/>
              </a:xfrm>
            </p:grpSpPr>
            <p:sp>
              <p:nvSpPr>
                <p:cNvPr id="6480" name="Google Shape;6480;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1" name="Google Shape;6481;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82" name="Google Shape;6482;p85"/>
            <p:cNvGrpSpPr/>
            <p:nvPr/>
          </p:nvGrpSpPr>
          <p:grpSpPr>
            <a:xfrm>
              <a:off x="7287122" y="1447520"/>
              <a:ext cx="1219403" cy="286667"/>
              <a:chOff x="7287122" y="1447520"/>
              <a:chExt cx="1219403" cy="286667"/>
            </a:xfrm>
          </p:grpSpPr>
          <p:sp>
            <p:nvSpPr>
              <p:cNvPr id="6483" name="Google Shape;6483;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4" name="Google Shape;6484;p85"/>
              <p:cNvGrpSpPr/>
              <p:nvPr/>
            </p:nvGrpSpPr>
            <p:grpSpPr>
              <a:xfrm>
                <a:off x="7287122" y="1581977"/>
                <a:ext cx="852803" cy="73428"/>
                <a:chOff x="7287122" y="1581977"/>
                <a:chExt cx="852803" cy="73428"/>
              </a:xfrm>
            </p:grpSpPr>
            <p:sp>
              <p:nvSpPr>
                <p:cNvPr id="6485" name="Google Shape;6485;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6" name="Google Shape;6486;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87" name="Google Shape;6487;p85"/>
            <p:cNvGrpSpPr/>
            <p:nvPr/>
          </p:nvGrpSpPr>
          <p:grpSpPr>
            <a:xfrm>
              <a:off x="7287122" y="1165658"/>
              <a:ext cx="1219403" cy="344253"/>
              <a:chOff x="7287122" y="1165658"/>
              <a:chExt cx="1219403" cy="344253"/>
            </a:xfrm>
          </p:grpSpPr>
          <p:sp>
            <p:nvSpPr>
              <p:cNvPr id="6488" name="Google Shape;6488;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9" name="Google Shape;6489;p85"/>
              <p:cNvGrpSpPr/>
              <p:nvPr/>
            </p:nvGrpSpPr>
            <p:grpSpPr>
              <a:xfrm>
                <a:off x="7287122" y="1341025"/>
                <a:ext cx="695703" cy="73419"/>
                <a:chOff x="7287122" y="1341025"/>
                <a:chExt cx="695703" cy="73419"/>
              </a:xfrm>
            </p:grpSpPr>
            <p:sp>
              <p:nvSpPr>
                <p:cNvPr id="6490" name="Google Shape;6490;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1" name="Google Shape;6491;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92" name="Google Shape;6492;p85"/>
          <p:cNvGrpSpPr/>
          <p:nvPr/>
        </p:nvGrpSpPr>
        <p:grpSpPr>
          <a:xfrm>
            <a:off x="5802676" y="1185224"/>
            <a:ext cx="1397729" cy="1098540"/>
            <a:chOff x="5900602" y="1193063"/>
            <a:chExt cx="1299851" cy="1021707"/>
          </a:xfrm>
        </p:grpSpPr>
        <p:grpSp>
          <p:nvGrpSpPr>
            <p:cNvPr id="6493" name="Google Shape;6493;p85"/>
            <p:cNvGrpSpPr/>
            <p:nvPr/>
          </p:nvGrpSpPr>
          <p:grpSpPr>
            <a:xfrm>
              <a:off x="6520337" y="1193063"/>
              <a:ext cx="341815" cy="799959"/>
              <a:chOff x="6520337" y="1193063"/>
              <a:chExt cx="341815" cy="799959"/>
            </a:xfrm>
          </p:grpSpPr>
          <p:grpSp>
            <p:nvGrpSpPr>
              <p:cNvPr id="6494" name="Google Shape;6494;p85"/>
              <p:cNvGrpSpPr/>
              <p:nvPr/>
            </p:nvGrpSpPr>
            <p:grpSpPr>
              <a:xfrm>
                <a:off x="6520337" y="1589527"/>
                <a:ext cx="213950" cy="403494"/>
                <a:chOff x="6520337" y="1589527"/>
                <a:chExt cx="213950" cy="403494"/>
              </a:xfrm>
            </p:grpSpPr>
            <p:sp>
              <p:nvSpPr>
                <p:cNvPr id="6495" name="Google Shape;6495;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5"/>
              <p:cNvGrpSpPr/>
              <p:nvPr/>
            </p:nvGrpSpPr>
            <p:grpSpPr>
              <a:xfrm>
                <a:off x="6577204" y="1193063"/>
                <a:ext cx="284947" cy="464512"/>
                <a:chOff x="6577204" y="1193063"/>
                <a:chExt cx="284947" cy="464512"/>
              </a:xfrm>
            </p:grpSpPr>
            <p:sp>
              <p:nvSpPr>
                <p:cNvPr id="6498" name="Google Shape;6498;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9" name="Google Shape;6499;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500" name="Google Shape;6500;p85"/>
            <p:cNvGrpSpPr/>
            <p:nvPr/>
          </p:nvGrpSpPr>
          <p:grpSpPr>
            <a:xfrm>
              <a:off x="6238903" y="1193063"/>
              <a:ext cx="300475" cy="900152"/>
              <a:chOff x="6238903" y="1193063"/>
              <a:chExt cx="300475" cy="900152"/>
            </a:xfrm>
          </p:grpSpPr>
          <p:grpSp>
            <p:nvGrpSpPr>
              <p:cNvPr id="6501" name="Google Shape;6501;p85"/>
              <p:cNvGrpSpPr/>
              <p:nvPr/>
            </p:nvGrpSpPr>
            <p:grpSpPr>
              <a:xfrm>
                <a:off x="6290865" y="1489315"/>
                <a:ext cx="248514" cy="603900"/>
                <a:chOff x="6290865" y="1489315"/>
                <a:chExt cx="248514" cy="603900"/>
              </a:xfrm>
            </p:grpSpPr>
            <p:sp>
              <p:nvSpPr>
                <p:cNvPr id="6502" name="Google Shape;6502;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5"/>
              <p:cNvGrpSpPr/>
              <p:nvPr/>
            </p:nvGrpSpPr>
            <p:grpSpPr>
              <a:xfrm>
                <a:off x="6238903" y="1193063"/>
                <a:ext cx="284947" cy="333087"/>
                <a:chOff x="6238903" y="1193063"/>
                <a:chExt cx="284947" cy="333087"/>
              </a:xfrm>
            </p:grpSpPr>
            <p:sp>
              <p:nvSpPr>
                <p:cNvPr id="6505" name="Google Shape;6505;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6" name="Google Shape;6506;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507" name="Google Shape;6507;p85"/>
            <p:cNvGrpSpPr/>
            <p:nvPr/>
          </p:nvGrpSpPr>
          <p:grpSpPr>
            <a:xfrm>
              <a:off x="5900602" y="1193063"/>
              <a:ext cx="444345" cy="1021707"/>
              <a:chOff x="5900602" y="1193063"/>
              <a:chExt cx="444345" cy="1021707"/>
            </a:xfrm>
          </p:grpSpPr>
          <p:grpSp>
            <p:nvGrpSpPr>
              <p:cNvPr id="6508" name="Google Shape;6508;p85"/>
              <p:cNvGrpSpPr/>
              <p:nvPr/>
            </p:nvGrpSpPr>
            <p:grpSpPr>
              <a:xfrm>
                <a:off x="6046501" y="1367785"/>
                <a:ext cx="298446" cy="846986"/>
                <a:chOff x="6046501" y="1367785"/>
                <a:chExt cx="298446" cy="846986"/>
              </a:xfrm>
            </p:grpSpPr>
            <p:sp>
              <p:nvSpPr>
                <p:cNvPr id="6509" name="Google Shape;6509;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5"/>
              <p:cNvGrpSpPr/>
              <p:nvPr/>
            </p:nvGrpSpPr>
            <p:grpSpPr>
              <a:xfrm>
                <a:off x="5900602" y="1193063"/>
                <a:ext cx="284947" cy="182312"/>
                <a:chOff x="5900602" y="1193063"/>
                <a:chExt cx="284947" cy="182312"/>
              </a:xfrm>
            </p:grpSpPr>
            <p:sp>
              <p:nvSpPr>
                <p:cNvPr id="6512" name="Google Shape;6512;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3" name="Google Shape;6513;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514" name="Google Shape;6514;p85"/>
            <p:cNvGrpSpPr/>
            <p:nvPr/>
          </p:nvGrpSpPr>
          <p:grpSpPr>
            <a:xfrm>
              <a:off x="6738300" y="1193063"/>
              <a:ext cx="462153" cy="707634"/>
              <a:chOff x="6738300" y="1193063"/>
              <a:chExt cx="462153" cy="707634"/>
            </a:xfrm>
          </p:grpSpPr>
          <p:grpSp>
            <p:nvGrpSpPr>
              <p:cNvPr id="6515" name="Google Shape;6515;p85"/>
              <p:cNvGrpSpPr/>
              <p:nvPr/>
            </p:nvGrpSpPr>
            <p:grpSpPr>
              <a:xfrm>
                <a:off x="6915505" y="1193063"/>
                <a:ext cx="284947" cy="597387"/>
                <a:chOff x="6915505" y="1193063"/>
                <a:chExt cx="284947" cy="597387"/>
              </a:xfrm>
            </p:grpSpPr>
            <p:sp>
              <p:nvSpPr>
                <p:cNvPr id="6516" name="Google Shape;6516;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7" name="Google Shape;6517;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518" name="Google Shape;6518;p85"/>
              <p:cNvGrpSpPr/>
              <p:nvPr/>
            </p:nvGrpSpPr>
            <p:grpSpPr>
              <a:xfrm>
                <a:off x="6738300" y="1684725"/>
                <a:ext cx="230066" cy="215971"/>
                <a:chOff x="6738300" y="1684725"/>
                <a:chExt cx="230066" cy="215971"/>
              </a:xfrm>
            </p:grpSpPr>
            <p:sp>
              <p:nvSpPr>
                <p:cNvPr id="6519" name="Google Shape;6519;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24" name="Shape 6524"/>
        <p:cNvGrpSpPr/>
        <p:nvPr/>
      </p:nvGrpSpPr>
      <p:grpSpPr>
        <a:xfrm>
          <a:off x="0" y="0"/>
          <a:ext cx="0" cy="0"/>
          <a:chOff x="0" y="0"/>
          <a:chExt cx="0" cy="0"/>
        </a:xfrm>
      </p:grpSpPr>
      <p:sp>
        <p:nvSpPr>
          <p:cNvPr id="6525" name="Google Shape;6525;p8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526" name="Google Shape;6526;p86"/>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527" name="Google Shape;6527;p86"/>
          <p:cNvGrpSpPr/>
          <p:nvPr/>
        </p:nvGrpSpPr>
        <p:grpSpPr>
          <a:xfrm>
            <a:off x="829359" y="2307635"/>
            <a:ext cx="339235" cy="298186"/>
            <a:chOff x="898875" y="244725"/>
            <a:chExt cx="481800" cy="423500"/>
          </a:xfrm>
        </p:grpSpPr>
        <p:sp>
          <p:nvSpPr>
            <p:cNvPr id="6528" name="Google Shape;6528;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4" name="Google Shape;6534;p86"/>
          <p:cNvGrpSpPr/>
          <p:nvPr/>
        </p:nvGrpSpPr>
        <p:grpSpPr>
          <a:xfrm>
            <a:off x="1267741" y="2287103"/>
            <a:ext cx="298169" cy="339253"/>
            <a:chOff x="1529350" y="258825"/>
            <a:chExt cx="423475" cy="481825"/>
          </a:xfrm>
        </p:grpSpPr>
        <p:sp>
          <p:nvSpPr>
            <p:cNvPr id="6535" name="Google Shape;6535;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7" name="Google Shape;6537;p86"/>
          <p:cNvGrpSpPr/>
          <p:nvPr/>
        </p:nvGrpSpPr>
        <p:grpSpPr>
          <a:xfrm>
            <a:off x="1660716" y="2367273"/>
            <a:ext cx="340890" cy="178912"/>
            <a:chOff x="2084325" y="363300"/>
            <a:chExt cx="484150" cy="254100"/>
          </a:xfrm>
        </p:grpSpPr>
        <p:sp>
          <p:nvSpPr>
            <p:cNvPr id="6538" name="Google Shape;6538;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0" name="Google Shape;6540;p86"/>
          <p:cNvGrpSpPr/>
          <p:nvPr/>
        </p:nvGrpSpPr>
        <p:grpSpPr>
          <a:xfrm>
            <a:off x="2110011" y="2287102"/>
            <a:ext cx="298169" cy="339253"/>
            <a:chOff x="2707500" y="249400"/>
            <a:chExt cx="423475" cy="481825"/>
          </a:xfrm>
        </p:grpSpPr>
        <p:sp>
          <p:nvSpPr>
            <p:cNvPr id="6541" name="Google Shape;6541;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3" name="Google Shape;6543;p86"/>
          <p:cNvGrpSpPr/>
          <p:nvPr/>
        </p:nvGrpSpPr>
        <p:grpSpPr>
          <a:xfrm>
            <a:off x="2523626" y="2287428"/>
            <a:ext cx="305386" cy="338602"/>
            <a:chOff x="3300325" y="249875"/>
            <a:chExt cx="433725" cy="480900"/>
          </a:xfrm>
        </p:grpSpPr>
        <p:sp>
          <p:nvSpPr>
            <p:cNvPr id="6544" name="Google Shape;6544;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0" name="Google Shape;6550;p86"/>
          <p:cNvGrpSpPr/>
          <p:nvPr/>
        </p:nvGrpSpPr>
        <p:grpSpPr>
          <a:xfrm>
            <a:off x="2912712" y="2287349"/>
            <a:ext cx="352349" cy="338760"/>
            <a:chOff x="3854700" y="249750"/>
            <a:chExt cx="500425" cy="481125"/>
          </a:xfrm>
        </p:grpSpPr>
        <p:sp>
          <p:nvSpPr>
            <p:cNvPr id="6551" name="Google Shape;6551;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9" name="Google Shape;6559;p86"/>
          <p:cNvGrpSpPr/>
          <p:nvPr/>
        </p:nvGrpSpPr>
        <p:grpSpPr>
          <a:xfrm>
            <a:off x="3330701" y="2287349"/>
            <a:ext cx="352349" cy="338760"/>
            <a:chOff x="4447550" y="249750"/>
            <a:chExt cx="500425" cy="481125"/>
          </a:xfrm>
        </p:grpSpPr>
        <p:sp>
          <p:nvSpPr>
            <p:cNvPr id="6560" name="Google Shape;6560;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2" name="Google Shape;6562;p86"/>
          <p:cNvGrpSpPr/>
          <p:nvPr/>
        </p:nvGrpSpPr>
        <p:grpSpPr>
          <a:xfrm>
            <a:off x="3759902" y="2287102"/>
            <a:ext cx="339253" cy="339253"/>
            <a:chOff x="5049725" y="249400"/>
            <a:chExt cx="481825" cy="481825"/>
          </a:xfrm>
        </p:grpSpPr>
        <p:sp>
          <p:nvSpPr>
            <p:cNvPr id="6563" name="Google Shape;6563;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5" name="Google Shape;6565;p86"/>
          <p:cNvGrpSpPr/>
          <p:nvPr/>
        </p:nvGrpSpPr>
        <p:grpSpPr>
          <a:xfrm>
            <a:off x="4173843" y="2287102"/>
            <a:ext cx="339253" cy="339253"/>
            <a:chOff x="5660400" y="238125"/>
            <a:chExt cx="481825" cy="481825"/>
          </a:xfrm>
        </p:grpSpPr>
        <p:sp>
          <p:nvSpPr>
            <p:cNvPr id="6566" name="Google Shape;6566;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8" name="Google Shape;6568;p86"/>
          <p:cNvGrpSpPr/>
          <p:nvPr/>
        </p:nvGrpSpPr>
        <p:grpSpPr>
          <a:xfrm>
            <a:off x="4590529" y="2287102"/>
            <a:ext cx="339253" cy="339253"/>
            <a:chOff x="6235400" y="249400"/>
            <a:chExt cx="481825" cy="481825"/>
          </a:xfrm>
        </p:grpSpPr>
        <p:sp>
          <p:nvSpPr>
            <p:cNvPr id="6569" name="Google Shape;6569;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4" name="Google Shape;6574;p86"/>
          <p:cNvGrpSpPr/>
          <p:nvPr/>
        </p:nvGrpSpPr>
        <p:grpSpPr>
          <a:xfrm>
            <a:off x="828875" y="2731810"/>
            <a:ext cx="340204" cy="298116"/>
            <a:chOff x="899850" y="871450"/>
            <a:chExt cx="483175" cy="423400"/>
          </a:xfrm>
        </p:grpSpPr>
        <p:sp>
          <p:nvSpPr>
            <p:cNvPr id="6575" name="Google Shape;6575;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79" name="Google Shape;6579;p8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80" name="Google Shape;6580;p86"/>
          <p:cNvGrpSpPr/>
          <p:nvPr/>
        </p:nvGrpSpPr>
        <p:grpSpPr>
          <a:xfrm>
            <a:off x="1660875" y="2711232"/>
            <a:ext cx="340573" cy="339271"/>
            <a:chOff x="2085450" y="842250"/>
            <a:chExt cx="483700" cy="481850"/>
          </a:xfrm>
        </p:grpSpPr>
        <p:sp>
          <p:nvSpPr>
            <p:cNvPr id="6581" name="Google Shape;6581;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4" name="Google Shape;6584;p86"/>
          <p:cNvGrpSpPr/>
          <p:nvPr/>
        </p:nvGrpSpPr>
        <p:grpSpPr>
          <a:xfrm>
            <a:off x="2089443" y="2711241"/>
            <a:ext cx="339306" cy="339253"/>
            <a:chOff x="2685825" y="840375"/>
            <a:chExt cx="481900" cy="481825"/>
          </a:xfrm>
        </p:grpSpPr>
        <p:sp>
          <p:nvSpPr>
            <p:cNvPr id="6585" name="Google Shape;6585;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7" name="Google Shape;6587;p86"/>
          <p:cNvGrpSpPr/>
          <p:nvPr/>
        </p:nvGrpSpPr>
        <p:grpSpPr>
          <a:xfrm>
            <a:off x="2501104" y="2710924"/>
            <a:ext cx="350431" cy="339887"/>
            <a:chOff x="3270675" y="841800"/>
            <a:chExt cx="497700" cy="482725"/>
          </a:xfrm>
        </p:grpSpPr>
        <p:sp>
          <p:nvSpPr>
            <p:cNvPr id="6588" name="Google Shape;6588;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91" name="Google Shape;6591;p8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92" name="Google Shape;6592;p86"/>
          <p:cNvGrpSpPr/>
          <p:nvPr/>
        </p:nvGrpSpPr>
        <p:grpSpPr>
          <a:xfrm>
            <a:off x="3337249" y="2731783"/>
            <a:ext cx="339253" cy="298169"/>
            <a:chOff x="4467200" y="877100"/>
            <a:chExt cx="481825" cy="423475"/>
          </a:xfrm>
        </p:grpSpPr>
        <p:sp>
          <p:nvSpPr>
            <p:cNvPr id="6593" name="Google Shape;6593;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7" name="Google Shape;6597;p86"/>
          <p:cNvGrpSpPr/>
          <p:nvPr/>
        </p:nvGrpSpPr>
        <p:grpSpPr>
          <a:xfrm>
            <a:off x="3752140" y="2711232"/>
            <a:ext cx="354778" cy="339271"/>
            <a:chOff x="5045500" y="842250"/>
            <a:chExt cx="503875" cy="481850"/>
          </a:xfrm>
        </p:grpSpPr>
        <p:sp>
          <p:nvSpPr>
            <p:cNvPr id="6598" name="Google Shape;6598;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9" name="Google Shape;6599;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0" name="Google Shape;6600;p86"/>
          <p:cNvGrpSpPr/>
          <p:nvPr/>
        </p:nvGrpSpPr>
        <p:grpSpPr>
          <a:xfrm>
            <a:off x="4174987" y="2737451"/>
            <a:ext cx="336965" cy="286833"/>
            <a:chOff x="5645200" y="879425"/>
            <a:chExt cx="478575" cy="407375"/>
          </a:xfrm>
        </p:grpSpPr>
        <p:sp>
          <p:nvSpPr>
            <p:cNvPr id="6601" name="Google Shape;6601;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7" name="Google Shape;6607;p86"/>
          <p:cNvGrpSpPr/>
          <p:nvPr/>
        </p:nvGrpSpPr>
        <p:grpSpPr>
          <a:xfrm>
            <a:off x="4611062" y="2711241"/>
            <a:ext cx="298186" cy="339253"/>
            <a:chOff x="6264525" y="842250"/>
            <a:chExt cx="423500" cy="481825"/>
          </a:xfrm>
        </p:grpSpPr>
        <p:sp>
          <p:nvSpPr>
            <p:cNvPr id="6608" name="Google Shape;6608;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5" name="Google Shape;6615;p86"/>
          <p:cNvGrpSpPr/>
          <p:nvPr/>
        </p:nvGrpSpPr>
        <p:grpSpPr>
          <a:xfrm>
            <a:off x="829350" y="3125895"/>
            <a:ext cx="339253" cy="339253"/>
            <a:chOff x="900750" y="1436075"/>
            <a:chExt cx="481825" cy="481825"/>
          </a:xfrm>
        </p:grpSpPr>
        <p:sp>
          <p:nvSpPr>
            <p:cNvPr id="6616" name="Google Shape;6616;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0" name="Google Shape;6620;p86"/>
          <p:cNvGrpSpPr/>
          <p:nvPr/>
        </p:nvGrpSpPr>
        <p:grpSpPr>
          <a:xfrm>
            <a:off x="1247198" y="3186183"/>
            <a:ext cx="339253" cy="218676"/>
            <a:chOff x="1492675" y="1520750"/>
            <a:chExt cx="481825" cy="310575"/>
          </a:xfrm>
        </p:grpSpPr>
        <p:sp>
          <p:nvSpPr>
            <p:cNvPr id="6621" name="Google Shape;6621;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3" name="Google Shape;6623;p86"/>
          <p:cNvGrpSpPr/>
          <p:nvPr/>
        </p:nvGrpSpPr>
        <p:grpSpPr>
          <a:xfrm>
            <a:off x="1654995" y="3125877"/>
            <a:ext cx="352332" cy="339288"/>
            <a:chOff x="2071000" y="1435025"/>
            <a:chExt cx="500400" cy="481875"/>
          </a:xfrm>
        </p:grpSpPr>
        <p:sp>
          <p:nvSpPr>
            <p:cNvPr id="6624" name="Google Shape;6624;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7" name="Google Shape;6627;p86"/>
          <p:cNvGrpSpPr/>
          <p:nvPr/>
        </p:nvGrpSpPr>
        <p:grpSpPr>
          <a:xfrm>
            <a:off x="2083159" y="3146709"/>
            <a:ext cx="351874" cy="297623"/>
            <a:chOff x="2678350" y="1464650"/>
            <a:chExt cx="499750" cy="422700"/>
          </a:xfrm>
        </p:grpSpPr>
        <p:sp>
          <p:nvSpPr>
            <p:cNvPr id="6628" name="Google Shape;6628;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1" name="Google Shape;6631;p86"/>
          <p:cNvGrpSpPr/>
          <p:nvPr/>
        </p:nvGrpSpPr>
        <p:grpSpPr>
          <a:xfrm>
            <a:off x="2506692" y="3125895"/>
            <a:ext cx="339253" cy="339253"/>
            <a:chOff x="3271200" y="1435075"/>
            <a:chExt cx="481825" cy="481825"/>
          </a:xfrm>
        </p:grpSpPr>
        <p:sp>
          <p:nvSpPr>
            <p:cNvPr id="6632" name="Google Shape;6632;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4" name="Google Shape;6634;p86"/>
          <p:cNvGrpSpPr/>
          <p:nvPr/>
        </p:nvGrpSpPr>
        <p:grpSpPr>
          <a:xfrm>
            <a:off x="2917165" y="3125877"/>
            <a:ext cx="343442" cy="339288"/>
            <a:chOff x="3858100" y="1435075"/>
            <a:chExt cx="487775" cy="481875"/>
          </a:xfrm>
        </p:grpSpPr>
        <p:sp>
          <p:nvSpPr>
            <p:cNvPr id="6635" name="Google Shape;6635;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0" name="Google Shape;6640;p86"/>
          <p:cNvGrpSpPr/>
          <p:nvPr/>
        </p:nvGrpSpPr>
        <p:grpSpPr>
          <a:xfrm>
            <a:off x="3337249" y="3125895"/>
            <a:ext cx="339253" cy="339253"/>
            <a:chOff x="4456875" y="1435075"/>
            <a:chExt cx="481825" cy="481825"/>
          </a:xfrm>
        </p:grpSpPr>
        <p:sp>
          <p:nvSpPr>
            <p:cNvPr id="6641" name="Google Shape;6641;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0" name="Google Shape;6660;p86"/>
          <p:cNvGrpSpPr/>
          <p:nvPr/>
        </p:nvGrpSpPr>
        <p:grpSpPr>
          <a:xfrm>
            <a:off x="3758239" y="3125886"/>
            <a:ext cx="342580" cy="339271"/>
            <a:chOff x="5049725" y="1435050"/>
            <a:chExt cx="486550" cy="481850"/>
          </a:xfrm>
        </p:grpSpPr>
        <p:sp>
          <p:nvSpPr>
            <p:cNvPr id="6661" name="Google Shape;6661;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86"/>
          <p:cNvGrpSpPr/>
          <p:nvPr/>
        </p:nvGrpSpPr>
        <p:grpSpPr>
          <a:xfrm>
            <a:off x="4173790" y="3125895"/>
            <a:ext cx="339359" cy="339253"/>
            <a:chOff x="5642475" y="1435075"/>
            <a:chExt cx="481975" cy="481825"/>
          </a:xfrm>
        </p:grpSpPr>
        <p:sp>
          <p:nvSpPr>
            <p:cNvPr id="6666" name="Google Shape;6666;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9" name="Google Shape;6669;p86"/>
          <p:cNvGrpSpPr/>
          <p:nvPr/>
        </p:nvGrpSpPr>
        <p:grpSpPr>
          <a:xfrm>
            <a:off x="4588276" y="3125886"/>
            <a:ext cx="343759" cy="339271"/>
            <a:chOff x="6232000" y="1435050"/>
            <a:chExt cx="488225" cy="481850"/>
          </a:xfrm>
        </p:grpSpPr>
        <p:sp>
          <p:nvSpPr>
            <p:cNvPr id="6670" name="Google Shape;6670;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5" name="Google Shape;6675;p86"/>
          <p:cNvGrpSpPr/>
          <p:nvPr/>
        </p:nvGrpSpPr>
        <p:grpSpPr>
          <a:xfrm>
            <a:off x="849012" y="3539545"/>
            <a:ext cx="299929" cy="337792"/>
            <a:chOff x="924450" y="2028975"/>
            <a:chExt cx="425975" cy="479750"/>
          </a:xfrm>
        </p:grpSpPr>
        <p:sp>
          <p:nvSpPr>
            <p:cNvPr id="6676" name="Google Shape;6676;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9" name="Google Shape;6679;p86"/>
          <p:cNvGrpSpPr/>
          <p:nvPr/>
        </p:nvGrpSpPr>
        <p:grpSpPr>
          <a:xfrm>
            <a:off x="1661509" y="3559347"/>
            <a:ext cx="339306" cy="298186"/>
            <a:chOff x="2085450" y="2057100"/>
            <a:chExt cx="481900" cy="423500"/>
          </a:xfrm>
        </p:grpSpPr>
        <p:sp>
          <p:nvSpPr>
            <p:cNvPr id="6680" name="Google Shape;6680;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3" name="Google Shape;6683;p86"/>
          <p:cNvGrpSpPr/>
          <p:nvPr/>
        </p:nvGrpSpPr>
        <p:grpSpPr>
          <a:xfrm>
            <a:off x="2089442" y="3582592"/>
            <a:ext cx="339306" cy="251698"/>
            <a:chOff x="2678275" y="2090100"/>
            <a:chExt cx="481900" cy="357475"/>
          </a:xfrm>
        </p:grpSpPr>
        <p:sp>
          <p:nvSpPr>
            <p:cNvPr id="6684" name="Google Shape;6684;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9" name="Google Shape;6689;p86"/>
          <p:cNvGrpSpPr/>
          <p:nvPr/>
        </p:nvGrpSpPr>
        <p:grpSpPr>
          <a:xfrm>
            <a:off x="2566646" y="3594790"/>
            <a:ext cx="219345" cy="227301"/>
            <a:chOff x="3357325" y="2093500"/>
            <a:chExt cx="311525" cy="322825"/>
          </a:xfrm>
        </p:grpSpPr>
        <p:sp>
          <p:nvSpPr>
            <p:cNvPr id="6690" name="Google Shape;6690;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3" name="Google Shape;6693;p8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94" name="Google Shape;6694;p86"/>
          <p:cNvGrpSpPr/>
          <p:nvPr/>
        </p:nvGrpSpPr>
        <p:grpSpPr>
          <a:xfrm>
            <a:off x="3360836" y="3538814"/>
            <a:ext cx="292078" cy="339253"/>
            <a:chOff x="4492800" y="2027925"/>
            <a:chExt cx="414825" cy="481825"/>
          </a:xfrm>
        </p:grpSpPr>
        <p:sp>
          <p:nvSpPr>
            <p:cNvPr id="6695" name="Google Shape;6695;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7" name="Google Shape;6697;p86"/>
          <p:cNvGrpSpPr/>
          <p:nvPr/>
        </p:nvGrpSpPr>
        <p:grpSpPr>
          <a:xfrm>
            <a:off x="3759928" y="3538805"/>
            <a:ext cx="339200" cy="339271"/>
            <a:chOff x="5049725" y="2027900"/>
            <a:chExt cx="481750" cy="481850"/>
          </a:xfrm>
        </p:grpSpPr>
        <p:sp>
          <p:nvSpPr>
            <p:cNvPr id="6698" name="Google Shape;6698;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6" name="Google Shape;6706;p86"/>
          <p:cNvGrpSpPr/>
          <p:nvPr/>
        </p:nvGrpSpPr>
        <p:grpSpPr>
          <a:xfrm>
            <a:off x="4233524" y="3538893"/>
            <a:ext cx="219890" cy="339095"/>
            <a:chOff x="5726350" y="2028150"/>
            <a:chExt cx="312300" cy="481600"/>
          </a:xfrm>
        </p:grpSpPr>
        <p:sp>
          <p:nvSpPr>
            <p:cNvPr id="6707" name="Google Shape;6707;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0" name="Google Shape;6710;p86"/>
          <p:cNvGrpSpPr/>
          <p:nvPr/>
        </p:nvGrpSpPr>
        <p:grpSpPr>
          <a:xfrm>
            <a:off x="4593715" y="3542000"/>
            <a:ext cx="332881" cy="332881"/>
            <a:chOff x="6239925" y="2032450"/>
            <a:chExt cx="472775" cy="472775"/>
          </a:xfrm>
        </p:grpSpPr>
        <p:sp>
          <p:nvSpPr>
            <p:cNvPr id="6711" name="Google Shape;6711;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3" name="Google Shape;6713;p86"/>
          <p:cNvGrpSpPr/>
          <p:nvPr/>
        </p:nvGrpSpPr>
        <p:grpSpPr>
          <a:xfrm>
            <a:off x="5042807" y="2364092"/>
            <a:ext cx="334641" cy="185425"/>
            <a:chOff x="903075" y="2730000"/>
            <a:chExt cx="475275" cy="263350"/>
          </a:xfrm>
        </p:grpSpPr>
        <p:sp>
          <p:nvSpPr>
            <p:cNvPr id="6714" name="Google Shape;6714;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7" name="Google Shape;6717;p86"/>
          <p:cNvGrpSpPr/>
          <p:nvPr/>
        </p:nvGrpSpPr>
        <p:grpSpPr>
          <a:xfrm>
            <a:off x="1247198" y="3538814"/>
            <a:ext cx="339253" cy="339253"/>
            <a:chOff x="1492675" y="2027925"/>
            <a:chExt cx="481825" cy="481825"/>
          </a:xfrm>
        </p:grpSpPr>
        <p:sp>
          <p:nvSpPr>
            <p:cNvPr id="6718" name="Google Shape;6718;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86"/>
          <p:cNvGrpSpPr/>
          <p:nvPr/>
        </p:nvGrpSpPr>
        <p:grpSpPr>
          <a:xfrm>
            <a:off x="5473575" y="2287178"/>
            <a:ext cx="339253" cy="339253"/>
            <a:chOff x="1492675" y="2620775"/>
            <a:chExt cx="481825" cy="481825"/>
          </a:xfrm>
        </p:grpSpPr>
        <p:sp>
          <p:nvSpPr>
            <p:cNvPr id="6724" name="Google Shape;6724;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26" name="Google Shape;6726;p8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27" name="Google Shape;6727;p86"/>
          <p:cNvGrpSpPr/>
          <p:nvPr/>
        </p:nvGrpSpPr>
        <p:grpSpPr>
          <a:xfrm>
            <a:off x="6297328" y="2303161"/>
            <a:ext cx="333585" cy="307287"/>
            <a:chOff x="2682350" y="2643425"/>
            <a:chExt cx="473775" cy="436425"/>
          </a:xfrm>
        </p:grpSpPr>
        <p:sp>
          <p:nvSpPr>
            <p:cNvPr id="6728" name="Google Shape;6728;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5" name="Google Shape;6735;p86"/>
          <p:cNvGrpSpPr/>
          <p:nvPr/>
        </p:nvGrpSpPr>
        <p:grpSpPr>
          <a:xfrm>
            <a:off x="6762818" y="2287178"/>
            <a:ext cx="238531" cy="339253"/>
            <a:chOff x="3342725" y="2620775"/>
            <a:chExt cx="338775" cy="481825"/>
          </a:xfrm>
        </p:grpSpPr>
        <p:sp>
          <p:nvSpPr>
            <p:cNvPr id="6736" name="Google Shape;6736;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9" name="Google Shape;6739;p86"/>
          <p:cNvGrpSpPr/>
          <p:nvPr/>
        </p:nvGrpSpPr>
        <p:grpSpPr>
          <a:xfrm>
            <a:off x="7156568" y="2287178"/>
            <a:ext cx="278296" cy="339253"/>
            <a:chOff x="3907325" y="2620775"/>
            <a:chExt cx="395250" cy="481825"/>
          </a:xfrm>
        </p:grpSpPr>
        <p:sp>
          <p:nvSpPr>
            <p:cNvPr id="6740" name="Google Shape;6740;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4" name="Google Shape;6744;p86"/>
          <p:cNvGrpSpPr/>
          <p:nvPr/>
        </p:nvGrpSpPr>
        <p:grpSpPr>
          <a:xfrm>
            <a:off x="7549755" y="2297783"/>
            <a:ext cx="339253" cy="318042"/>
            <a:chOff x="4456875" y="2635825"/>
            <a:chExt cx="481825" cy="451700"/>
          </a:xfrm>
        </p:grpSpPr>
        <p:sp>
          <p:nvSpPr>
            <p:cNvPr id="6745" name="Google Shape;6745;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1" name="Google Shape;6751;p86"/>
          <p:cNvGrpSpPr/>
          <p:nvPr/>
        </p:nvGrpSpPr>
        <p:grpSpPr>
          <a:xfrm>
            <a:off x="7974679" y="2297783"/>
            <a:ext cx="339253" cy="318042"/>
            <a:chOff x="5049725" y="2635825"/>
            <a:chExt cx="481825" cy="451700"/>
          </a:xfrm>
        </p:grpSpPr>
        <p:sp>
          <p:nvSpPr>
            <p:cNvPr id="6752" name="Google Shape;6752;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5" name="Google Shape;6755;p86"/>
          <p:cNvGrpSpPr/>
          <p:nvPr/>
        </p:nvGrpSpPr>
        <p:grpSpPr>
          <a:xfrm>
            <a:off x="2375386" y="3952243"/>
            <a:ext cx="338566" cy="338373"/>
            <a:chOff x="5643000" y="2621375"/>
            <a:chExt cx="480850" cy="480575"/>
          </a:xfrm>
        </p:grpSpPr>
        <p:sp>
          <p:nvSpPr>
            <p:cNvPr id="6756" name="Google Shape;6756;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3" name="Google Shape;6763;p86"/>
          <p:cNvGrpSpPr/>
          <p:nvPr/>
        </p:nvGrpSpPr>
        <p:grpSpPr>
          <a:xfrm>
            <a:off x="4192782" y="3951803"/>
            <a:ext cx="339359" cy="339253"/>
            <a:chOff x="6235250" y="2620775"/>
            <a:chExt cx="481975" cy="481825"/>
          </a:xfrm>
        </p:grpSpPr>
        <p:sp>
          <p:nvSpPr>
            <p:cNvPr id="6764" name="Google Shape;6764;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69" name="Google Shape;6769;p8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70" name="Google Shape;6770;p86"/>
          <p:cNvGrpSpPr/>
          <p:nvPr/>
        </p:nvGrpSpPr>
        <p:grpSpPr>
          <a:xfrm>
            <a:off x="5472652" y="2711317"/>
            <a:ext cx="341101" cy="339253"/>
            <a:chOff x="1535000" y="3223325"/>
            <a:chExt cx="484450" cy="481825"/>
          </a:xfrm>
        </p:grpSpPr>
        <p:sp>
          <p:nvSpPr>
            <p:cNvPr id="6771" name="Google Shape;6771;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4" name="Google Shape;6774;p86"/>
          <p:cNvGrpSpPr/>
          <p:nvPr/>
        </p:nvGrpSpPr>
        <p:grpSpPr>
          <a:xfrm>
            <a:off x="5880219" y="2746618"/>
            <a:ext cx="339253" cy="268649"/>
            <a:chOff x="2085525" y="3263750"/>
            <a:chExt cx="481825" cy="381550"/>
          </a:xfrm>
        </p:grpSpPr>
        <p:sp>
          <p:nvSpPr>
            <p:cNvPr id="6775" name="Google Shape;6775;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77" name="Google Shape;6777;p8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78" name="Google Shape;6778;p86"/>
          <p:cNvGrpSpPr/>
          <p:nvPr/>
        </p:nvGrpSpPr>
        <p:grpSpPr>
          <a:xfrm>
            <a:off x="6711982" y="2711308"/>
            <a:ext cx="340204" cy="339271"/>
            <a:chOff x="3270450" y="3213625"/>
            <a:chExt cx="483175" cy="481850"/>
          </a:xfrm>
        </p:grpSpPr>
        <p:sp>
          <p:nvSpPr>
            <p:cNvPr id="6779" name="Google Shape;6779;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86"/>
          <p:cNvGrpSpPr/>
          <p:nvPr/>
        </p:nvGrpSpPr>
        <p:grpSpPr>
          <a:xfrm>
            <a:off x="7211250" y="2711317"/>
            <a:ext cx="168931" cy="339253"/>
            <a:chOff x="3984950" y="3213600"/>
            <a:chExt cx="239925" cy="481825"/>
          </a:xfrm>
        </p:grpSpPr>
        <p:sp>
          <p:nvSpPr>
            <p:cNvPr id="6782" name="Google Shape;6782;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84" name="Google Shape;6784;p8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8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86" name="Google Shape;6786;p86"/>
          <p:cNvGrpSpPr/>
          <p:nvPr/>
        </p:nvGrpSpPr>
        <p:grpSpPr>
          <a:xfrm>
            <a:off x="1874281" y="3981487"/>
            <a:ext cx="355218" cy="279880"/>
            <a:chOff x="5629975" y="3255775"/>
            <a:chExt cx="504500" cy="397500"/>
          </a:xfrm>
        </p:grpSpPr>
        <p:sp>
          <p:nvSpPr>
            <p:cNvPr id="6787" name="Google Shape;6787;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8" name="Google Shape;6788;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2" name="Google Shape;6792;p86"/>
          <p:cNvGrpSpPr/>
          <p:nvPr/>
        </p:nvGrpSpPr>
        <p:grpSpPr>
          <a:xfrm>
            <a:off x="3755839" y="3981593"/>
            <a:ext cx="340256" cy="279669"/>
            <a:chOff x="6234950" y="3255925"/>
            <a:chExt cx="483250" cy="397200"/>
          </a:xfrm>
        </p:grpSpPr>
        <p:sp>
          <p:nvSpPr>
            <p:cNvPr id="6793" name="Google Shape;6793;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9" name="Google Shape;6799;p86"/>
          <p:cNvGrpSpPr/>
          <p:nvPr/>
        </p:nvGrpSpPr>
        <p:grpSpPr>
          <a:xfrm>
            <a:off x="5051107" y="3125970"/>
            <a:ext cx="318042" cy="339253"/>
            <a:chOff x="914900" y="3806450"/>
            <a:chExt cx="451700" cy="481825"/>
          </a:xfrm>
        </p:grpSpPr>
        <p:sp>
          <p:nvSpPr>
            <p:cNvPr id="6800" name="Google Shape;6800;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1" name="Google Shape;6801;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5" name="Google Shape;6805;p86"/>
          <p:cNvGrpSpPr/>
          <p:nvPr/>
        </p:nvGrpSpPr>
        <p:grpSpPr>
          <a:xfrm>
            <a:off x="5470028" y="3125785"/>
            <a:ext cx="346347" cy="339623"/>
            <a:chOff x="1490050" y="3805975"/>
            <a:chExt cx="491900" cy="482350"/>
          </a:xfrm>
        </p:grpSpPr>
        <p:sp>
          <p:nvSpPr>
            <p:cNvPr id="6806" name="Google Shape;6806;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0" name="Google Shape;6810;p86"/>
          <p:cNvGrpSpPr/>
          <p:nvPr/>
        </p:nvGrpSpPr>
        <p:grpSpPr>
          <a:xfrm>
            <a:off x="5893896" y="3125970"/>
            <a:ext cx="311899" cy="339253"/>
            <a:chOff x="2104275" y="3806450"/>
            <a:chExt cx="442975" cy="481825"/>
          </a:xfrm>
        </p:grpSpPr>
        <p:sp>
          <p:nvSpPr>
            <p:cNvPr id="6811" name="Google Shape;6811;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3" name="Google Shape;6813;p86"/>
          <p:cNvGrpSpPr/>
          <p:nvPr/>
        </p:nvGrpSpPr>
        <p:grpSpPr>
          <a:xfrm>
            <a:off x="6317413" y="3125970"/>
            <a:ext cx="293416" cy="339253"/>
            <a:chOff x="2710875" y="3806450"/>
            <a:chExt cx="416725" cy="481825"/>
          </a:xfrm>
        </p:grpSpPr>
        <p:sp>
          <p:nvSpPr>
            <p:cNvPr id="6814" name="Google Shape;6814;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6" name="Google Shape;6816;p86"/>
          <p:cNvGrpSpPr/>
          <p:nvPr/>
        </p:nvGrpSpPr>
        <p:grpSpPr>
          <a:xfrm>
            <a:off x="6712457" y="3166412"/>
            <a:ext cx="339253" cy="258369"/>
            <a:chOff x="3271200" y="3863875"/>
            <a:chExt cx="481825" cy="366950"/>
          </a:xfrm>
        </p:grpSpPr>
        <p:sp>
          <p:nvSpPr>
            <p:cNvPr id="6817" name="Google Shape;6817;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9" name="Google Shape;6819;p86"/>
          <p:cNvGrpSpPr/>
          <p:nvPr/>
        </p:nvGrpSpPr>
        <p:grpSpPr>
          <a:xfrm>
            <a:off x="7147952" y="3126199"/>
            <a:ext cx="295528" cy="338795"/>
            <a:chOff x="3895050" y="3806775"/>
            <a:chExt cx="419725" cy="481175"/>
          </a:xfrm>
        </p:grpSpPr>
        <p:sp>
          <p:nvSpPr>
            <p:cNvPr id="6820" name="Google Shape;6820;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86"/>
          <p:cNvGrpSpPr/>
          <p:nvPr/>
        </p:nvGrpSpPr>
        <p:grpSpPr>
          <a:xfrm>
            <a:off x="7551234" y="3125979"/>
            <a:ext cx="336296" cy="339235"/>
            <a:chOff x="4464775" y="3806475"/>
            <a:chExt cx="477625" cy="481800"/>
          </a:xfrm>
        </p:grpSpPr>
        <p:sp>
          <p:nvSpPr>
            <p:cNvPr id="6823" name="Google Shape;6823;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9" name="Google Shape;6829;p86"/>
          <p:cNvGrpSpPr/>
          <p:nvPr/>
        </p:nvGrpSpPr>
        <p:grpSpPr>
          <a:xfrm>
            <a:off x="7974679" y="3125970"/>
            <a:ext cx="339253" cy="339253"/>
            <a:chOff x="5049725" y="3806450"/>
            <a:chExt cx="481825" cy="481825"/>
          </a:xfrm>
        </p:grpSpPr>
        <p:sp>
          <p:nvSpPr>
            <p:cNvPr id="6830" name="Google Shape;6830;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3" name="Google Shape;6833;p86"/>
          <p:cNvGrpSpPr/>
          <p:nvPr/>
        </p:nvGrpSpPr>
        <p:grpSpPr>
          <a:xfrm>
            <a:off x="1461983" y="3951798"/>
            <a:ext cx="339253" cy="339253"/>
            <a:chOff x="5651375" y="3806450"/>
            <a:chExt cx="481825" cy="481825"/>
          </a:xfrm>
        </p:grpSpPr>
        <p:sp>
          <p:nvSpPr>
            <p:cNvPr id="6834" name="Google Shape;6834;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7" name="Google Shape;6837;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8" name="Google Shape;6838;p86"/>
          <p:cNvGrpSpPr/>
          <p:nvPr/>
        </p:nvGrpSpPr>
        <p:grpSpPr>
          <a:xfrm>
            <a:off x="3360663" y="3953787"/>
            <a:ext cx="298503" cy="335275"/>
            <a:chOff x="6264300" y="3809300"/>
            <a:chExt cx="423950" cy="476175"/>
          </a:xfrm>
        </p:grpSpPr>
        <p:sp>
          <p:nvSpPr>
            <p:cNvPr id="6839" name="Google Shape;6839;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2" name="Google Shape;6842;p86"/>
          <p:cNvGrpSpPr/>
          <p:nvPr/>
        </p:nvGrpSpPr>
        <p:grpSpPr>
          <a:xfrm>
            <a:off x="5039841" y="3538881"/>
            <a:ext cx="340573" cy="339271"/>
            <a:chOff x="898875" y="4399275"/>
            <a:chExt cx="483700" cy="481850"/>
          </a:xfrm>
        </p:grpSpPr>
        <p:sp>
          <p:nvSpPr>
            <p:cNvPr id="6843" name="Google Shape;6843;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8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9" name="Google Shape;6849;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1" name="Google Shape;6851;p86"/>
          <p:cNvGrpSpPr/>
          <p:nvPr/>
        </p:nvGrpSpPr>
        <p:grpSpPr>
          <a:xfrm>
            <a:off x="5473575" y="3554133"/>
            <a:ext cx="339253" cy="308765"/>
            <a:chOff x="1492675" y="4420975"/>
            <a:chExt cx="481825" cy="438525"/>
          </a:xfrm>
        </p:grpSpPr>
        <p:sp>
          <p:nvSpPr>
            <p:cNvPr id="6852" name="Google Shape;6852;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5" name="Google Shape;6855;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7" name="Google Shape;6857;p86"/>
          <p:cNvGrpSpPr/>
          <p:nvPr/>
        </p:nvGrpSpPr>
        <p:grpSpPr>
          <a:xfrm>
            <a:off x="5878556" y="3539558"/>
            <a:ext cx="342580" cy="337915"/>
            <a:chOff x="2084100" y="4400250"/>
            <a:chExt cx="486550" cy="479925"/>
          </a:xfrm>
        </p:grpSpPr>
        <p:sp>
          <p:nvSpPr>
            <p:cNvPr id="6858" name="Google Shape;6858;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4" name="Google Shape;6864;p86"/>
          <p:cNvGrpSpPr/>
          <p:nvPr/>
        </p:nvGrpSpPr>
        <p:grpSpPr>
          <a:xfrm>
            <a:off x="6315036" y="3538907"/>
            <a:ext cx="298169" cy="339218"/>
            <a:chOff x="2707950" y="4399325"/>
            <a:chExt cx="423475" cy="481775"/>
          </a:xfrm>
        </p:grpSpPr>
        <p:sp>
          <p:nvSpPr>
            <p:cNvPr id="6865" name="Google Shape;6865;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7" name="Google Shape;6867;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0" name="Google Shape;6870;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1" name="Google Shape;6871;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7" name="Google Shape;6877;p86"/>
          <p:cNvGrpSpPr/>
          <p:nvPr/>
        </p:nvGrpSpPr>
        <p:grpSpPr>
          <a:xfrm>
            <a:off x="6744555" y="3538881"/>
            <a:ext cx="275057" cy="339271"/>
            <a:chOff x="3330525" y="4399275"/>
            <a:chExt cx="390650" cy="481850"/>
          </a:xfrm>
        </p:grpSpPr>
        <p:sp>
          <p:nvSpPr>
            <p:cNvPr id="6878" name="Google Shape;6878;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3" name="Google Shape;6883;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4" name="Google Shape;6884;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5" name="Google Shape;6885;p86"/>
          <p:cNvGrpSpPr/>
          <p:nvPr/>
        </p:nvGrpSpPr>
        <p:grpSpPr>
          <a:xfrm>
            <a:off x="7169084" y="3538890"/>
            <a:ext cx="253265" cy="339253"/>
            <a:chOff x="3938800" y="4399275"/>
            <a:chExt cx="359700" cy="481825"/>
          </a:xfrm>
        </p:grpSpPr>
        <p:sp>
          <p:nvSpPr>
            <p:cNvPr id="6886" name="Google Shape;6886;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7" name="Google Shape;6887;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1" name="Google Shape;6891;p86"/>
          <p:cNvGrpSpPr/>
          <p:nvPr/>
        </p:nvGrpSpPr>
        <p:grpSpPr>
          <a:xfrm>
            <a:off x="7639862" y="3538890"/>
            <a:ext cx="159039" cy="339253"/>
            <a:chOff x="4584850" y="4399275"/>
            <a:chExt cx="225875" cy="481825"/>
          </a:xfrm>
        </p:grpSpPr>
        <p:sp>
          <p:nvSpPr>
            <p:cNvPr id="6892" name="Google Shape;6892;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3" name="Google Shape;6893;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94" name="Google Shape;6894;p8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95" name="Google Shape;6895;p86"/>
          <p:cNvGrpSpPr/>
          <p:nvPr/>
        </p:nvGrpSpPr>
        <p:grpSpPr>
          <a:xfrm>
            <a:off x="1049680" y="3951795"/>
            <a:ext cx="339253" cy="339253"/>
            <a:chOff x="5642550" y="4399275"/>
            <a:chExt cx="481825" cy="481825"/>
          </a:xfrm>
        </p:grpSpPr>
        <p:sp>
          <p:nvSpPr>
            <p:cNvPr id="6896" name="Google Shape;6896;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7" name="Google Shape;6897;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8" name="Google Shape;6898;p86"/>
          <p:cNvGrpSpPr/>
          <p:nvPr/>
        </p:nvGrpSpPr>
        <p:grpSpPr>
          <a:xfrm>
            <a:off x="2859815" y="3963703"/>
            <a:ext cx="363316" cy="315437"/>
            <a:chOff x="6218300" y="4416175"/>
            <a:chExt cx="516000" cy="448000"/>
          </a:xfrm>
        </p:grpSpPr>
        <p:sp>
          <p:nvSpPr>
            <p:cNvPr id="6899" name="Google Shape;6899;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1" name="Google Shape;6901;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2" name="Google Shape;6902;p86"/>
          <p:cNvGrpSpPr/>
          <p:nvPr/>
        </p:nvGrpSpPr>
        <p:grpSpPr>
          <a:xfrm>
            <a:off x="5918879" y="3951792"/>
            <a:ext cx="339253" cy="339253"/>
            <a:chOff x="899850" y="4992125"/>
            <a:chExt cx="481825" cy="481825"/>
          </a:xfrm>
        </p:grpSpPr>
        <p:sp>
          <p:nvSpPr>
            <p:cNvPr id="6903" name="Google Shape;6903;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5" name="Google Shape;6905;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6" name="Google Shape;6906;p86"/>
          <p:cNvGrpSpPr/>
          <p:nvPr/>
        </p:nvGrpSpPr>
        <p:grpSpPr>
          <a:xfrm>
            <a:off x="5461708" y="3951792"/>
            <a:ext cx="339253" cy="339253"/>
            <a:chOff x="1492675" y="4992125"/>
            <a:chExt cx="481825" cy="481825"/>
          </a:xfrm>
        </p:grpSpPr>
        <p:sp>
          <p:nvSpPr>
            <p:cNvPr id="6907" name="Google Shape;6907;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8" name="Google Shape;6908;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9" name="Google Shape;6909;p86"/>
          <p:cNvGrpSpPr/>
          <p:nvPr/>
        </p:nvGrpSpPr>
        <p:grpSpPr>
          <a:xfrm>
            <a:off x="5004462" y="3951792"/>
            <a:ext cx="339253" cy="339253"/>
            <a:chOff x="2085525" y="4992125"/>
            <a:chExt cx="481825" cy="481825"/>
          </a:xfrm>
        </p:grpSpPr>
        <p:sp>
          <p:nvSpPr>
            <p:cNvPr id="6910" name="Google Shape;6910;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2" name="Google Shape;6912;p86"/>
          <p:cNvGrpSpPr/>
          <p:nvPr/>
        </p:nvGrpSpPr>
        <p:grpSpPr>
          <a:xfrm>
            <a:off x="6833221" y="3951792"/>
            <a:ext cx="339253" cy="339253"/>
            <a:chOff x="2678350" y="4992125"/>
            <a:chExt cx="481825" cy="481825"/>
          </a:xfrm>
        </p:grpSpPr>
        <p:sp>
          <p:nvSpPr>
            <p:cNvPr id="6913" name="Google Shape;6913;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5" name="Google Shape;6915;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6" name="Google Shape;6916;p86"/>
          <p:cNvGrpSpPr/>
          <p:nvPr/>
        </p:nvGrpSpPr>
        <p:grpSpPr>
          <a:xfrm>
            <a:off x="4628816" y="3951792"/>
            <a:ext cx="339253" cy="339253"/>
            <a:chOff x="3271200" y="4992125"/>
            <a:chExt cx="481825" cy="481825"/>
          </a:xfrm>
        </p:grpSpPr>
        <p:sp>
          <p:nvSpPr>
            <p:cNvPr id="6917" name="Google Shape;6917;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8" name="Google Shape;6918;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9" name="Google Shape;6919;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0" name="Google Shape;6920;p86"/>
          <p:cNvGrpSpPr/>
          <p:nvPr/>
        </p:nvGrpSpPr>
        <p:grpSpPr>
          <a:xfrm>
            <a:off x="7290263" y="3952822"/>
            <a:ext cx="339411" cy="337193"/>
            <a:chOff x="3863900" y="4993625"/>
            <a:chExt cx="482050" cy="478900"/>
          </a:xfrm>
        </p:grpSpPr>
        <p:sp>
          <p:nvSpPr>
            <p:cNvPr id="6921" name="Google Shape;6921;p8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8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8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8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5" name="Google Shape;6925;p86"/>
          <p:cNvGrpSpPr/>
          <p:nvPr/>
        </p:nvGrpSpPr>
        <p:grpSpPr>
          <a:xfrm>
            <a:off x="7747437" y="3952822"/>
            <a:ext cx="339411" cy="337193"/>
            <a:chOff x="4456725" y="4993625"/>
            <a:chExt cx="482050" cy="478900"/>
          </a:xfrm>
        </p:grpSpPr>
        <p:sp>
          <p:nvSpPr>
            <p:cNvPr id="6926" name="Google Shape;6926;p8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8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8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9" name="Google Shape;6929;p8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0" name="Google Shape;6930;p86"/>
          <p:cNvGrpSpPr/>
          <p:nvPr/>
        </p:nvGrpSpPr>
        <p:grpSpPr>
          <a:xfrm>
            <a:off x="6376030" y="3952813"/>
            <a:ext cx="339411" cy="337211"/>
            <a:chOff x="5049575" y="4993600"/>
            <a:chExt cx="482050" cy="478925"/>
          </a:xfrm>
        </p:grpSpPr>
        <p:sp>
          <p:nvSpPr>
            <p:cNvPr id="6931" name="Google Shape;6931;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38" name="Shape 6938"/>
        <p:cNvGrpSpPr/>
        <p:nvPr/>
      </p:nvGrpSpPr>
      <p:grpSpPr>
        <a:xfrm>
          <a:off x="0" y="0"/>
          <a:ext cx="0" cy="0"/>
          <a:chOff x="0" y="0"/>
          <a:chExt cx="0" cy="0"/>
        </a:xfrm>
      </p:grpSpPr>
      <p:sp>
        <p:nvSpPr>
          <p:cNvPr id="6939" name="Google Shape;6939;p87"/>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40" name="Google Shape;6940;p87"/>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941" name="Google Shape;6941;p87"/>
          <p:cNvGrpSpPr/>
          <p:nvPr/>
        </p:nvGrpSpPr>
        <p:grpSpPr>
          <a:xfrm>
            <a:off x="876361" y="1533504"/>
            <a:ext cx="322099" cy="370529"/>
            <a:chOff x="-42971725" y="3217825"/>
            <a:chExt cx="275675" cy="317125"/>
          </a:xfrm>
        </p:grpSpPr>
        <p:sp>
          <p:nvSpPr>
            <p:cNvPr id="6942" name="Google Shape;6942;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7"/>
          <p:cNvGrpSpPr/>
          <p:nvPr/>
        </p:nvGrpSpPr>
        <p:grpSpPr>
          <a:xfrm>
            <a:off x="848276" y="2002160"/>
            <a:ext cx="378270" cy="337551"/>
            <a:chOff x="-42996150" y="3612600"/>
            <a:chExt cx="323750" cy="288900"/>
          </a:xfrm>
        </p:grpSpPr>
        <p:sp>
          <p:nvSpPr>
            <p:cNvPr id="6946" name="Google Shape;6946;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7"/>
          <p:cNvGrpSpPr/>
          <p:nvPr/>
        </p:nvGrpSpPr>
        <p:grpSpPr>
          <a:xfrm>
            <a:off x="851036" y="2411530"/>
            <a:ext cx="372749" cy="370909"/>
            <a:chOff x="-42994575" y="3950300"/>
            <a:chExt cx="319025" cy="317450"/>
          </a:xfrm>
        </p:grpSpPr>
        <p:sp>
          <p:nvSpPr>
            <p:cNvPr id="6950" name="Google Shape;6950;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87"/>
          <p:cNvGrpSpPr/>
          <p:nvPr/>
        </p:nvGrpSpPr>
        <p:grpSpPr>
          <a:xfrm>
            <a:off x="3004431" y="1558362"/>
            <a:ext cx="371785" cy="370879"/>
            <a:chOff x="-41111350" y="3239100"/>
            <a:chExt cx="318200" cy="317425"/>
          </a:xfrm>
        </p:grpSpPr>
        <p:sp>
          <p:nvSpPr>
            <p:cNvPr id="6954" name="Google Shape;6954;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7"/>
          <p:cNvGrpSpPr/>
          <p:nvPr/>
        </p:nvGrpSpPr>
        <p:grpSpPr>
          <a:xfrm>
            <a:off x="3000751" y="1993894"/>
            <a:ext cx="379146" cy="370967"/>
            <a:chOff x="-41117650" y="3605525"/>
            <a:chExt cx="324500" cy="317500"/>
          </a:xfrm>
        </p:grpSpPr>
        <p:sp>
          <p:nvSpPr>
            <p:cNvPr id="6959" name="Google Shape;6959;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2" name="Google Shape;6962;p87"/>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3" name="Google Shape;6963;p87"/>
          <p:cNvGrpSpPr/>
          <p:nvPr/>
        </p:nvGrpSpPr>
        <p:grpSpPr>
          <a:xfrm>
            <a:off x="1827005" y="2885417"/>
            <a:ext cx="216271" cy="371814"/>
            <a:chOff x="-39205300" y="3220175"/>
            <a:chExt cx="185100" cy="318225"/>
          </a:xfrm>
        </p:grpSpPr>
        <p:sp>
          <p:nvSpPr>
            <p:cNvPr id="6964" name="Google Shape;6964;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87"/>
          <p:cNvGrpSpPr/>
          <p:nvPr/>
        </p:nvGrpSpPr>
        <p:grpSpPr>
          <a:xfrm>
            <a:off x="1792533" y="3345488"/>
            <a:ext cx="300016" cy="369273"/>
            <a:chOff x="-39248625" y="3588600"/>
            <a:chExt cx="256775" cy="316050"/>
          </a:xfrm>
        </p:grpSpPr>
        <p:sp>
          <p:nvSpPr>
            <p:cNvPr id="6967" name="Google Shape;6967;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9" name="Google Shape;6969;p87"/>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7"/>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1" name="Google Shape;6971;p87"/>
          <p:cNvGrpSpPr/>
          <p:nvPr/>
        </p:nvGrpSpPr>
        <p:grpSpPr>
          <a:xfrm>
            <a:off x="1243246" y="1533504"/>
            <a:ext cx="429504" cy="370879"/>
            <a:chOff x="-42651700" y="3217825"/>
            <a:chExt cx="367600" cy="317425"/>
          </a:xfrm>
        </p:grpSpPr>
        <p:sp>
          <p:nvSpPr>
            <p:cNvPr id="6972" name="Google Shape;6972;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7"/>
          <p:cNvGrpSpPr/>
          <p:nvPr/>
        </p:nvGrpSpPr>
        <p:grpSpPr>
          <a:xfrm>
            <a:off x="1278678" y="1973154"/>
            <a:ext cx="358640" cy="363226"/>
            <a:chOff x="-42617300" y="3587775"/>
            <a:chExt cx="306950" cy="310875"/>
          </a:xfrm>
        </p:grpSpPr>
        <p:sp>
          <p:nvSpPr>
            <p:cNvPr id="6977" name="Google Shape;6977;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9" name="Google Shape;6979;p87"/>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0" name="Google Shape;6980;p87"/>
          <p:cNvGrpSpPr/>
          <p:nvPr/>
        </p:nvGrpSpPr>
        <p:grpSpPr>
          <a:xfrm>
            <a:off x="3450506" y="1557895"/>
            <a:ext cx="376926" cy="370324"/>
            <a:chOff x="-40748275" y="3238700"/>
            <a:chExt cx="322600" cy="316950"/>
          </a:xfrm>
        </p:grpSpPr>
        <p:sp>
          <p:nvSpPr>
            <p:cNvPr id="6981" name="Google Shape;6981;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87"/>
          <p:cNvGrpSpPr/>
          <p:nvPr/>
        </p:nvGrpSpPr>
        <p:grpSpPr>
          <a:xfrm>
            <a:off x="3453062" y="2025879"/>
            <a:ext cx="371814" cy="338690"/>
            <a:chOff x="-40745125" y="3632900"/>
            <a:chExt cx="318225" cy="289875"/>
          </a:xfrm>
        </p:grpSpPr>
        <p:sp>
          <p:nvSpPr>
            <p:cNvPr id="6988" name="Google Shape;6988;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7"/>
          <p:cNvGrpSpPr/>
          <p:nvPr/>
        </p:nvGrpSpPr>
        <p:grpSpPr>
          <a:xfrm>
            <a:off x="3457209" y="2437089"/>
            <a:ext cx="363518" cy="370178"/>
            <a:chOff x="-40742750" y="3972175"/>
            <a:chExt cx="311125" cy="316825"/>
          </a:xfrm>
        </p:grpSpPr>
        <p:sp>
          <p:nvSpPr>
            <p:cNvPr id="6996" name="Google Shape;6996;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7"/>
          <p:cNvGrpSpPr/>
          <p:nvPr/>
        </p:nvGrpSpPr>
        <p:grpSpPr>
          <a:xfrm>
            <a:off x="2239871" y="2887257"/>
            <a:ext cx="266892" cy="369974"/>
            <a:chOff x="-38860325" y="3221750"/>
            <a:chExt cx="228425" cy="316650"/>
          </a:xfrm>
        </p:grpSpPr>
        <p:sp>
          <p:nvSpPr>
            <p:cNvPr id="6999" name="Google Shape;6999;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7"/>
          <p:cNvGrpSpPr/>
          <p:nvPr/>
        </p:nvGrpSpPr>
        <p:grpSpPr>
          <a:xfrm>
            <a:off x="2190678" y="3349314"/>
            <a:ext cx="380081" cy="367111"/>
            <a:chOff x="-38905225" y="3591875"/>
            <a:chExt cx="325300" cy="314200"/>
          </a:xfrm>
        </p:grpSpPr>
        <p:sp>
          <p:nvSpPr>
            <p:cNvPr id="7004" name="Google Shape;7004;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7" name="Google Shape;7007;p87"/>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8" name="Google Shape;7008;p87"/>
          <p:cNvGrpSpPr/>
          <p:nvPr/>
        </p:nvGrpSpPr>
        <p:grpSpPr>
          <a:xfrm>
            <a:off x="3997427" y="3334394"/>
            <a:ext cx="290815" cy="369740"/>
            <a:chOff x="-37370925" y="3579105"/>
            <a:chExt cx="248900" cy="316450"/>
          </a:xfrm>
        </p:grpSpPr>
        <p:sp>
          <p:nvSpPr>
            <p:cNvPr id="7009" name="Google Shape;7009;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1" name="Google Shape;7011;p87"/>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7"/>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3" name="Google Shape;7013;p87"/>
          <p:cNvGrpSpPr/>
          <p:nvPr/>
        </p:nvGrpSpPr>
        <p:grpSpPr>
          <a:xfrm>
            <a:off x="1690803" y="2412465"/>
            <a:ext cx="371814" cy="369974"/>
            <a:chOff x="-42259725" y="3951100"/>
            <a:chExt cx="318225" cy="316650"/>
          </a:xfrm>
        </p:grpSpPr>
        <p:sp>
          <p:nvSpPr>
            <p:cNvPr id="7014" name="Google Shape;7014;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7"/>
          <p:cNvGrpSpPr/>
          <p:nvPr/>
        </p:nvGrpSpPr>
        <p:grpSpPr>
          <a:xfrm>
            <a:off x="3889164" y="1591486"/>
            <a:ext cx="370879" cy="337755"/>
            <a:chOff x="-40378075" y="3267450"/>
            <a:chExt cx="317425" cy="289075"/>
          </a:xfrm>
        </p:grpSpPr>
        <p:sp>
          <p:nvSpPr>
            <p:cNvPr id="7017" name="Google Shape;7017;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7"/>
          <p:cNvGrpSpPr/>
          <p:nvPr/>
        </p:nvGrpSpPr>
        <p:grpSpPr>
          <a:xfrm>
            <a:off x="3892830" y="1992754"/>
            <a:ext cx="363548" cy="369974"/>
            <a:chOff x="-40372575" y="3604550"/>
            <a:chExt cx="311150" cy="316650"/>
          </a:xfrm>
        </p:grpSpPr>
        <p:sp>
          <p:nvSpPr>
            <p:cNvPr id="7022" name="Google Shape;7022;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5" name="Google Shape;7025;p87"/>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6" name="Google Shape;7026;p87"/>
          <p:cNvGrpSpPr/>
          <p:nvPr/>
        </p:nvGrpSpPr>
        <p:grpSpPr>
          <a:xfrm>
            <a:off x="2616780" y="2885417"/>
            <a:ext cx="399038" cy="372165"/>
            <a:chOff x="-38542250" y="3220175"/>
            <a:chExt cx="341525" cy="318525"/>
          </a:xfrm>
        </p:grpSpPr>
        <p:sp>
          <p:nvSpPr>
            <p:cNvPr id="7027" name="Google Shape;7027;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87"/>
          <p:cNvGrpSpPr/>
          <p:nvPr/>
        </p:nvGrpSpPr>
        <p:grpSpPr>
          <a:xfrm>
            <a:off x="2638712" y="3344787"/>
            <a:ext cx="369974" cy="369068"/>
            <a:chOff x="-38537400" y="3588000"/>
            <a:chExt cx="316650" cy="315875"/>
          </a:xfrm>
        </p:grpSpPr>
        <p:sp>
          <p:nvSpPr>
            <p:cNvPr id="7031" name="Google Shape;7031;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7"/>
          <p:cNvGrpSpPr/>
          <p:nvPr/>
        </p:nvGrpSpPr>
        <p:grpSpPr>
          <a:xfrm>
            <a:off x="2637792" y="3802316"/>
            <a:ext cx="371814" cy="369974"/>
            <a:chOff x="-38538975" y="3954250"/>
            <a:chExt cx="318225" cy="316650"/>
          </a:xfrm>
        </p:grpSpPr>
        <p:sp>
          <p:nvSpPr>
            <p:cNvPr id="7036" name="Google Shape;7036;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7"/>
          <p:cNvGrpSpPr/>
          <p:nvPr/>
        </p:nvGrpSpPr>
        <p:grpSpPr>
          <a:xfrm>
            <a:off x="3955104" y="3797243"/>
            <a:ext cx="375465" cy="371814"/>
            <a:chOff x="-37385100" y="3949908"/>
            <a:chExt cx="321350" cy="318225"/>
          </a:xfrm>
        </p:grpSpPr>
        <p:sp>
          <p:nvSpPr>
            <p:cNvPr id="7039" name="Google Shape;7039;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7"/>
          <p:cNvGrpSpPr/>
          <p:nvPr/>
        </p:nvGrpSpPr>
        <p:grpSpPr>
          <a:xfrm>
            <a:off x="2130763" y="1532803"/>
            <a:ext cx="370909" cy="370675"/>
            <a:chOff x="-41895050" y="3217225"/>
            <a:chExt cx="317450" cy="317250"/>
          </a:xfrm>
        </p:grpSpPr>
        <p:sp>
          <p:nvSpPr>
            <p:cNvPr id="7042" name="Google Shape;7042;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87"/>
          <p:cNvGrpSpPr/>
          <p:nvPr/>
        </p:nvGrpSpPr>
        <p:grpSpPr>
          <a:xfrm>
            <a:off x="2130310" y="1969737"/>
            <a:ext cx="371814" cy="369974"/>
            <a:chOff x="-41893475" y="3584850"/>
            <a:chExt cx="318225" cy="316650"/>
          </a:xfrm>
        </p:grpSpPr>
        <p:sp>
          <p:nvSpPr>
            <p:cNvPr id="7048" name="Google Shape;7048;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2" name="Google Shape;7052;p87"/>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7"/>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4" name="Google Shape;7054;p87"/>
          <p:cNvGrpSpPr/>
          <p:nvPr/>
        </p:nvGrpSpPr>
        <p:grpSpPr>
          <a:xfrm>
            <a:off x="900338" y="3365029"/>
            <a:ext cx="337522" cy="370909"/>
            <a:chOff x="-39998250" y="3605325"/>
            <a:chExt cx="288875" cy="317450"/>
          </a:xfrm>
        </p:grpSpPr>
        <p:sp>
          <p:nvSpPr>
            <p:cNvPr id="7055" name="Google Shape;7055;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87"/>
          <p:cNvGrpSpPr/>
          <p:nvPr/>
        </p:nvGrpSpPr>
        <p:grpSpPr>
          <a:xfrm>
            <a:off x="884112" y="3823493"/>
            <a:ext cx="369974" cy="369945"/>
            <a:chOff x="-40011050" y="3972375"/>
            <a:chExt cx="316650" cy="316625"/>
          </a:xfrm>
        </p:grpSpPr>
        <p:sp>
          <p:nvSpPr>
            <p:cNvPr id="7058" name="Google Shape;7058;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7"/>
          <p:cNvGrpSpPr/>
          <p:nvPr/>
        </p:nvGrpSpPr>
        <p:grpSpPr>
          <a:xfrm>
            <a:off x="3116043" y="2888192"/>
            <a:ext cx="266921" cy="369039"/>
            <a:chOff x="-38129425" y="3222550"/>
            <a:chExt cx="228450" cy="315850"/>
          </a:xfrm>
        </p:grpSpPr>
        <p:sp>
          <p:nvSpPr>
            <p:cNvPr id="7061" name="Google Shape;7061;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87"/>
          <p:cNvGrpSpPr/>
          <p:nvPr/>
        </p:nvGrpSpPr>
        <p:grpSpPr>
          <a:xfrm>
            <a:off x="3071012" y="3344787"/>
            <a:ext cx="371785" cy="369974"/>
            <a:chOff x="-38172725" y="3588000"/>
            <a:chExt cx="318200" cy="316650"/>
          </a:xfrm>
        </p:grpSpPr>
        <p:sp>
          <p:nvSpPr>
            <p:cNvPr id="7064" name="Google Shape;7064;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7"/>
          <p:cNvGrpSpPr/>
          <p:nvPr/>
        </p:nvGrpSpPr>
        <p:grpSpPr>
          <a:xfrm>
            <a:off x="3146914" y="3803222"/>
            <a:ext cx="219981" cy="369974"/>
            <a:chOff x="-38109725" y="3955025"/>
            <a:chExt cx="188275" cy="316650"/>
          </a:xfrm>
        </p:grpSpPr>
        <p:sp>
          <p:nvSpPr>
            <p:cNvPr id="7073" name="Google Shape;7073;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5" name="Google Shape;7075;p87"/>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6" name="Google Shape;7076;p87"/>
          <p:cNvGrpSpPr/>
          <p:nvPr/>
        </p:nvGrpSpPr>
        <p:grpSpPr>
          <a:xfrm>
            <a:off x="2562313" y="1534643"/>
            <a:ext cx="373654" cy="369068"/>
            <a:chOff x="-41530375" y="3218800"/>
            <a:chExt cx="319800" cy="315875"/>
          </a:xfrm>
        </p:grpSpPr>
        <p:sp>
          <p:nvSpPr>
            <p:cNvPr id="7077" name="Google Shape;7077;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7"/>
          <p:cNvGrpSpPr/>
          <p:nvPr/>
        </p:nvGrpSpPr>
        <p:grpSpPr>
          <a:xfrm>
            <a:off x="2564607" y="2049801"/>
            <a:ext cx="369068" cy="289004"/>
            <a:chOff x="-41526450" y="3653375"/>
            <a:chExt cx="315875" cy="247350"/>
          </a:xfrm>
        </p:grpSpPr>
        <p:sp>
          <p:nvSpPr>
            <p:cNvPr id="7080" name="Google Shape;7080;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87"/>
          <p:cNvGrpSpPr/>
          <p:nvPr/>
        </p:nvGrpSpPr>
        <p:grpSpPr>
          <a:xfrm>
            <a:off x="2565994" y="2412465"/>
            <a:ext cx="366293" cy="369974"/>
            <a:chOff x="-41526450" y="3951100"/>
            <a:chExt cx="313500" cy="316650"/>
          </a:xfrm>
        </p:grpSpPr>
        <p:sp>
          <p:nvSpPr>
            <p:cNvPr id="7083" name="Google Shape;7083;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7"/>
          <p:cNvGrpSpPr/>
          <p:nvPr/>
        </p:nvGrpSpPr>
        <p:grpSpPr>
          <a:xfrm>
            <a:off x="1331249" y="2906594"/>
            <a:ext cx="339595" cy="371814"/>
            <a:chOff x="-39625900" y="3238300"/>
            <a:chExt cx="290650" cy="318225"/>
          </a:xfrm>
        </p:grpSpPr>
        <p:sp>
          <p:nvSpPr>
            <p:cNvPr id="7087" name="Google Shape;7087;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9" name="Google Shape;7089;p87"/>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0" name="Google Shape;7090;p87"/>
          <p:cNvGrpSpPr/>
          <p:nvPr/>
        </p:nvGrpSpPr>
        <p:grpSpPr>
          <a:xfrm>
            <a:off x="1325300" y="3823055"/>
            <a:ext cx="366293" cy="370441"/>
            <a:chOff x="-39647175" y="3972000"/>
            <a:chExt cx="313500" cy="317050"/>
          </a:xfrm>
        </p:grpSpPr>
        <p:sp>
          <p:nvSpPr>
            <p:cNvPr id="7091" name="Google Shape;7091;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87"/>
          <p:cNvGrpSpPr/>
          <p:nvPr/>
        </p:nvGrpSpPr>
        <p:grpSpPr>
          <a:xfrm>
            <a:off x="3494427" y="2887053"/>
            <a:ext cx="375495" cy="370879"/>
            <a:chOff x="-37808850" y="3221575"/>
            <a:chExt cx="321375" cy="317425"/>
          </a:xfrm>
        </p:grpSpPr>
        <p:sp>
          <p:nvSpPr>
            <p:cNvPr id="7095" name="Google Shape;7095;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7"/>
          <p:cNvGrpSpPr/>
          <p:nvPr/>
        </p:nvGrpSpPr>
        <p:grpSpPr>
          <a:xfrm>
            <a:off x="3503201" y="3409084"/>
            <a:ext cx="372749" cy="241158"/>
            <a:chOff x="-37806500" y="3643030"/>
            <a:chExt cx="319025" cy="206400"/>
          </a:xfrm>
        </p:grpSpPr>
        <p:sp>
          <p:nvSpPr>
            <p:cNvPr id="7098" name="Google Shape;7098;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7"/>
          <p:cNvGrpSpPr/>
          <p:nvPr/>
        </p:nvGrpSpPr>
        <p:grpSpPr>
          <a:xfrm>
            <a:off x="3505508" y="3801381"/>
            <a:ext cx="368134" cy="371814"/>
            <a:chOff x="-37804925" y="3953450"/>
            <a:chExt cx="315075" cy="318225"/>
          </a:xfrm>
        </p:grpSpPr>
        <p:sp>
          <p:nvSpPr>
            <p:cNvPr id="7101" name="Google Shape;7101;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87"/>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87"/>
          <p:cNvGrpSpPr/>
          <p:nvPr/>
        </p:nvGrpSpPr>
        <p:grpSpPr>
          <a:xfrm>
            <a:off x="4860977" y="1553988"/>
            <a:ext cx="355663" cy="308725"/>
            <a:chOff x="-28462125" y="3199700"/>
            <a:chExt cx="298550" cy="259150"/>
          </a:xfrm>
        </p:grpSpPr>
        <p:sp>
          <p:nvSpPr>
            <p:cNvPr id="7106" name="Google Shape;7106;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87"/>
          <p:cNvGrpSpPr/>
          <p:nvPr/>
        </p:nvGrpSpPr>
        <p:grpSpPr>
          <a:xfrm>
            <a:off x="4861930" y="1988678"/>
            <a:ext cx="353757" cy="352833"/>
            <a:chOff x="-28461325" y="3545475"/>
            <a:chExt cx="296950" cy="296175"/>
          </a:xfrm>
        </p:grpSpPr>
        <p:sp>
          <p:nvSpPr>
            <p:cNvPr id="7110" name="Google Shape;7110;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7"/>
          <p:cNvGrpSpPr/>
          <p:nvPr/>
        </p:nvGrpSpPr>
        <p:grpSpPr>
          <a:xfrm>
            <a:off x="4858162" y="2438722"/>
            <a:ext cx="361292" cy="352803"/>
            <a:chOff x="-28463700" y="3914875"/>
            <a:chExt cx="303275" cy="296150"/>
          </a:xfrm>
        </p:grpSpPr>
        <p:sp>
          <p:nvSpPr>
            <p:cNvPr id="7117" name="Google Shape;7117;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7"/>
          <p:cNvGrpSpPr/>
          <p:nvPr/>
        </p:nvGrpSpPr>
        <p:grpSpPr>
          <a:xfrm>
            <a:off x="7092947" y="1594805"/>
            <a:ext cx="351880" cy="227092"/>
            <a:chOff x="-26573400" y="3224125"/>
            <a:chExt cx="295375" cy="190625"/>
          </a:xfrm>
        </p:grpSpPr>
        <p:sp>
          <p:nvSpPr>
            <p:cNvPr id="7120" name="Google Shape;7120;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87"/>
          <p:cNvGrpSpPr/>
          <p:nvPr/>
        </p:nvGrpSpPr>
        <p:grpSpPr>
          <a:xfrm>
            <a:off x="7092947" y="1989140"/>
            <a:ext cx="351880" cy="351910"/>
            <a:chOff x="-26573400" y="3546250"/>
            <a:chExt cx="295375" cy="295400"/>
          </a:xfrm>
        </p:grpSpPr>
        <p:sp>
          <p:nvSpPr>
            <p:cNvPr id="7123" name="Google Shape;7123;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87"/>
          <p:cNvGrpSpPr/>
          <p:nvPr/>
        </p:nvGrpSpPr>
        <p:grpSpPr>
          <a:xfrm>
            <a:off x="7081228" y="2439049"/>
            <a:ext cx="375319" cy="352148"/>
            <a:chOff x="-26583625" y="3917025"/>
            <a:chExt cx="315050" cy="295600"/>
          </a:xfrm>
        </p:grpSpPr>
        <p:sp>
          <p:nvSpPr>
            <p:cNvPr id="7129" name="Google Shape;7129;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3" name="Google Shape;7133;p87"/>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4" name="Google Shape;7134;p87"/>
          <p:cNvGrpSpPr/>
          <p:nvPr/>
        </p:nvGrpSpPr>
        <p:grpSpPr>
          <a:xfrm>
            <a:off x="5779742" y="3398079"/>
            <a:ext cx="289039" cy="352833"/>
            <a:chOff x="-24694925" y="3518700"/>
            <a:chExt cx="242625" cy="296175"/>
          </a:xfrm>
        </p:grpSpPr>
        <p:sp>
          <p:nvSpPr>
            <p:cNvPr id="7135" name="Google Shape;7135;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87"/>
          <p:cNvGrpSpPr/>
          <p:nvPr/>
        </p:nvGrpSpPr>
        <p:grpSpPr>
          <a:xfrm>
            <a:off x="5779280" y="3848107"/>
            <a:ext cx="289962" cy="352833"/>
            <a:chOff x="-24709100" y="3888875"/>
            <a:chExt cx="243400" cy="296175"/>
          </a:xfrm>
        </p:grpSpPr>
        <p:sp>
          <p:nvSpPr>
            <p:cNvPr id="7140" name="Google Shape;7140;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87"/>
          <p:cNvGrpSpPr/>
          <p:nvPr/>
        </p:nvGrpSpPr>
        <p:grpSpPr>
          <a:xfrm>
            <a:off x="7979280" y="2920770"/>
            <a:ext cx="356556" cy="349557"/>
            <a:chOff x="-22863675" y="3131775"/>
            <a:chExt cx="299300" cy="293425"/>
          </a:xfrm>
        </p:grpSpPr>
        <p:sp>
          <p:nvSpPr>
            <p:cNvPr id="7144" name="Google Shape;7144;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87"/>
          <p:cNvGrpSpPr/>
          <p:nvPr/>
        </p:nvGrpSpPr>
        <p:grpSpPr>
          <a:xfrm>
            <a:off x="5322144" y="1531949"/>
            <a:ext cx="310602" cy="352803"/>
            <a:chOff x="-28069875" y="3175300"/>
            <a:chExt cx="260725" cy="296150"/>
          </a:xfrm>
        </p:grpSpPr>
        <p:sp>
          <p:nvSpPr>
            <p:cNvPr id="7148" name="Google Shape;7148;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87"/>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8" name="Google Shape;7158;p87"/>
          <p:cNvGrpSpPr/>
          <p:nvPr/>
        </p:nvGrpSpPr>
        <p:grpSpPr>
          <a:xfrm>
            <a:off x="5363423" y="2439183"/>
            <a:ext cx="228045" cy="351880"/>
            <a:chOff x="-28032075" y="3916450"/>
            <a:chExt cx="191425" cy="295375"/>
          </a:xfrm>
        </p:grpSpPr>
        <p:sp>
          <p:nvSpPr>
            <p:cNvPr id="7159" name="Google Shape;7159;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7"/>
          <p:cNvGrpSpPr/>
          <p:nvPr/>
        </p:nvGrpSpPr>
        <p:grpSpPr>
          <a:xfrm>
            <a:off x="7528769" y="1531934"/>
            <a:ext cx="352833" cy="352833"/>
            <a:chOff x="-26201650" y="3176075"/>
            <a:chExt cx="296175" cy="296175"/>
          </a:xfrm>
        </p:grpSpPr>
        <p:sp>
          <p:nvSpPr>
            <p:cNvPr id="7163" name="Google Shape;7163;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87"/>
          <p:cNvGrpSpPr/>
          <p:nvPr/>
        </p:nvGrpSpPr>
        <p:grpSpPr>
          <a:xfrm>
            <a:off x="7528293" y="1989155"/>
            <a:ext cx="353786" cy="351880"/>
            <a:chOff x="-26204800" y="3547050"/>
            <a:chExt cx="296975" cy="295375"/>
          </a:xfrm>
        </p:grpSpPr>
        <p:sp>
          <p:nvSpPr>
            <p:cNvPr id="7166" name="Google Shape;7166;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8" name="Google Shape;7168;p87"/>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9" name="Google Shape;7169;p87"/>
          <p:cNvGrpSpPr/>
          <p:nvPr/>
        </p:nvGrpSpPr>
        <p:grpSpPr>
          <a:xfrm>
            <a:off x="6199548" y="2919133"/>
            <a:ext cx="345328" cy="352833"/>
            <a:chOff x="-24353875" y="3147725"/>
            <a:chExt cx="289875" cy="296175"/>
          </a:xfrm>
        </p:grpSpPr>
        <p:sp>
          <p:nvSpPr>
            <p:cNvPr id="7170" name="Google Shape;7170;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7"/>
          <p:cNvGrpSpPr/>
          <p:nvPr/>
        </p:nvGrpSpPr>
        <p:grpSpPr>
          <a:xfrm>
            <a:off x="6207530" y="3398540"/>
            <a:ext cx="329365" cy="351910"/>
            <a:chOff x="-24344425" y="3519475"/>
            <a:chExt cx="276475" cy="295400"/>
          </a:xfrm>
        </p:grpSpPr>
        <p:sp>
          <p:nvSpPr>
            <p:cNvPr id="7173" name="Google Shape;7173;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7"/>
          <p:cNvGrpSpPr/>
          <p:nvPr/>
        </p:nvGrpSpPr>
        <p:grpSpPr>
          <a:xfrm>
            <a:off x="6197210" y="3850460"/>
            <a:ext cx="350004" cy="348128"/>
            <a:chOff x="-24353075" y="3891250"/>
            <a:chExt cx="293800" cy="292225"/>
          </a:xfrm>
        </p:grpSpPr>
        <p:sp>
          <p:nvSpPr>
            <p:cNvPr id="7176" name="Google Shape;7176;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87"/>
          <p:cNvGrpSpPr/>
          <p:nvPr/>
        </p:nvGrpSpPr>
        <p:grpSpPr>
          <a:xfrm>
            <a:off x="7980681" y="3398763"/>
            <a:ext cx="353757" cy="351463"/>
            <a:chOff x="-22845575" y="3504075"/>
            <a:chExt cx="296950" cy="295025"/>
          </a:xfrm>
        </p:grpSpPr>
        <p:sp>
          <p:nvSpPr>
            <p:cNvPr id="7179" name="Google Shape;7179;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87"/>
          <p:cNvGrpSpPr/>
          <p:nvPr/>
        </p:nvGrpSpPr>
        <p:grpSpPr>
          <a:xfrm>
            <a:off x="5773862" y="1532411"/>
            <a:ext cx="299344" cy="351880"/>
            <a:chOff x="-27691025" y="3175300"/>
            <a:chExt cx="251275" cy="295375"/>
          </a:xfrm>
        </p:grpSpPr>
        <p:sp>
          <p:nvSpPr>
            <p:cNvPr id="7182" name="Google Shape;7182;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87"/>
          <p:cNvGrpSpPr/>
          <p:nvPr/>
        </p:nvGrpSpPr>
        <p:grpSpPr>
          <a:xfrm>
            <a:off x="5746179" y="2051087"/>
            <a:ext cx="354710" cy="228015"/>
            <a:chOff x="-27721750" y="3598250"/>
            <a:chExt cx="297750" cy="191400"/>
          </a:xfrm>
        </p:grpSpPr>
        <p:sp>
          <p:nvSpPr>
            <p:cNvPr id="7187" name="Google Shape;7187;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7"/>
          <p:cNvGrpSpPr/>
          <p:nvPr/>
        </p:nvGrpSpPr>
        <p:grpSpPr>
          <a:xfrm>
            <a:off x="5747579" y="2444633"/>
            <a:ext cx="351910" cy="340980"/>
            <a:chOff x="-27719400" y="3925600"/>
            <a:chExt cx="295400" cy="286225"/>
          </a:xfrm>
        </p:grpSpPr>
        <p:sp>
          <p:nvSpPr>
            <p:cNvPr id="7190" name="Google Shape;7190;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87"/>
          <p:cNvGrpSpPr/>
          <p:nvPr/>
        </p:nvGrpSpPr>
        <p:grpSpPr>
          <a:xfrm>
            <a:off x="7968851" y="1531473"/>
            <a:ext cx="353757" cy="353757"/>
            <a:chOff x="-25834600" y="3176875"/>
            <a:chExt cx="296950" cy="296950"/>
          </a:xfrm>
        </p:grpSpPr>
        <p:sp>
          <p:nvSpPr>
            <p:cNvPr id="7193" name="Google Shape;7193;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7"/>
          <p:cNvGrpSpPr/>
          <p:nvPr/>
        </p:nvGrpSpPr>
        <p:grpSpPr>
          <a:xfrm>
            <a:off x="7968851" y="1999474"/>
            <a:ext cx="353757" cy="331241"/>
            <a:chOff x="-25834600" y="3564375"/>
            <a:chExt cx="296950" cy="278050"/>
          </a:xfrm>
        </p:grpSpPr>
        <p:sp>
          <p:nvSpPr>
            <p:cNvPr id="7199" name="Google Shape;7199;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7"/>
          <p:cNvGrpSpPr/>
          <p:nvPr/>
        </p:nvGrpSpPr>
        <p:grpSpPr>
          <a:xfrm>
            <a:off x="7966974" y="2438826"/>
            <a:ext cx="357509" cy="352595"/>
            <a:chOff x="-25834600" y="3915850"/>
            <a:chExt cx="300100" cy="295975"/>
          </a:xfrm>
        </p:grpSpPr>
        <p:sp>
          <p:nvSpPr>
            <p:cNvPr id="7208" name="Google Shape;7208;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7"/>
          <p:cNvGrpSpPr/>
          <p:nvPr/>
        </p:nvGrpSpPr>
        <p:grpSpPr>
          <a:xfrm>
            <a:off x="6702402" y="2920056"/>
            <a:ext cx="228968" cy="350987"/>
            <a:chOff x="-23930925" y="3149300"/>
            <a:chExt cx="192200" cy="294625"/>
          </a:xfrm>
        </p:grpSpPr>
        <p:sp>
          <p:nvSpPr>
            <p:cNvPr id="7212" name="Google Shape;7212;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87"/>
          <p:cNvGrpSpPr/>
          <p:nvPr/>
        </p:nvGrpSpPr>
        <p:grpSpPr>
          <a:xfrm>
            <a:off x="6659232" y="3398540"/>
            <a:ext cx="315307" cy="351910"/>
            <a:chOff x="-23962425" y="3519475"/>
            <a:chExt cx="264675" cy="295400"/>
          </a:xfrm>
        </p:grpSpPr>
        <p:sp>
          <p:nvSpPr>
            <p:cNvPr id="7217" name="Google Shape;7217;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87"/>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0" name="Google Shape;7220;p87"/>
          <p:cNvGrpSpPr/>
          <p:nvPr/>
        </p:nvGrpSpPr>
        <p:grpSpPr>
          <a:xfrm>
            <a:off x="8037908" y="3848584"/>
            <a:ext cx="239302" cy="351880"/>
            <a:chOff x="-22788075" y="3904625"/>
            <a:chExt cx="200875" cy="295375"/>
          </a:xfrm>
        </p:grpSpPr>
        <p:sp>
          <p:nvSpPr>
            <p:cNvPr id="7221" name="Google Shape;7221;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87"/>
          <p:cNvGrpSpPr/>
          <p:nvPr/>
        </p:nvGrpSpPr>
        <p:grpSpPr>
          <a:xfrm>
            <a:off x="6193206" y="1531949"/>
            <a:ext cx="354710" cy="352803"/>
            <a:chOff x="-27351575" y="3175300"/>
            <a:chExt cx="297750" cy="296150"/>
          </a:xfrm>
        </p:grpSpPr>
        <p:sp>
          <p:nvSpPr>
            <p:cNvPr id="7226" name="Google Shape;7226;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7"/>
          <p:cNvGrpSpPr/>
          <p:nvPr/>
        </p:nvGrpSpPr>
        <p:grpSpPr>
          <a:xfrm>
            <a:off x="6235914" y="1988559"/>
            <a:ext cx="269293" cy="353072"/>
            <a:chOff x="-27313750" y="3545275"/>
            <a:chExt cx="226050" cy="296375"/>
          </a:xfrm>
        </p:grpSpPr>
        <p:sp>
          <p:nvSpPr>
            <p:cNvPr id="7231" name="Google Shape;7231;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87"/>
          <p:cNvGrpSpPr/>
          <p:nvPr/>
        </p:nvGrpSpPr>
        <p:grpSpPr>
          <a:xfrm>
            <a:off x="6193206" y="2436830"/>
            <a:ext cx="354710" cy="356586"/>
            <a:chOff x="-27351575" y="3915650"/>
            <a:chExt cx="297750" cy="299325"/>
          </a:xfrm>
        </p:grpSpPr>
        <p:sp>
          <p:nvSpPr>
            <p:cNvPr id="7235" name="Google Shape;7235;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87"/>
          <p:cNvGrpSpPr/>
          <p:nvPr/>
        </p:nvGrpSpPr>
        <p:grpSpPr>
          <a:xfrm>
            <a:off x="4880696" y="2919029"/>
            <a:ext cx="319060" cy="353042"/>
            <a:chOff x="-25445525" y="3175900"/>
            <a:chExt cx="267825" cy="296350"/>
          </a:xfrm>
        </p:grpSpPr>
        <p:sp>
          <p:nvSpPr>
            <p:cNvPr id="7238" name="Google Shape;7238;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87"/>
          <p:cNvGrpSpPr/>
          <p:nvPr/>
        </p:nvGrpSpPr>
        <p:grpSpPr>
          <a:xfrm>
            <a:off x="4862410" y="3409352"/>
            <a:ext cx="355633" cy="330288"/>
            <a:chOff x="-25465200" y="3565175"/>
            <a:chExt cx="298525" cy="277250"/>
          </a:xfrm>
        </p:grpSpPr>
        <p:sp>
          <p:nvSpPr>
            <p:cNvPr id="7242" name="Google Shape;7242;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7"/>
          <p:cNvGrpSpPr/>
          <p:nvPr/>
        </p:nvGrpSpPr>
        <p:grpSpPr>
          <a:xfrm>
            <a:off x="4861948" y="3848882"/>
            <a:ext cx="356556" cy="351285"/>
            <a:chOff x="-25465200" y="3916150"/>
            <a:chExt cx="299300" cy="294875"/>
          </a:xfrm>
        </p:grpSpPr>
        <p:sp>
          <p:nvSpPr>
            <p:cNvPr id="7245" name="Google Shape;7245;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7"/>
          <p:cNvGrpSpPr/>
          <p:nvPr/>
        </p:nvGrpSpPr>
        <p:grpSpPr>
          <a:xfrm>
            <a:off x="7089388" y="2919148"/>
            <a:ext cx="351880" cy="352803"/>
            <a:chOff x="-23615075" y="3148525"/>
            <a:chExt cx="295375" cy="296150"/>
          </a:xfrm>
        </p:grpSpPr>
        <p:sp>
          <p:nvSpPr>
            <p:cNvPr id="7248" name="Google Shape;7248;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2" name="Google Shape;7252;p87"/>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3" name="Google Shape;7253;p87"/>
          <p:cNvGrpSpPr/>
          <p:nvPr/>
        </p:nvGrpSpPr>
        <p:grpSpPr>
          <a:xfrm>
            <a:off x="7088911" y="3858427"/>
            <a:ext cx="352833" cy="332194"/>
            <a:chOff x="-23615075" y="3906200"/>
            <a:chExt cx="296175" cy="278850"/>
          </a:xfrm>
        </p:grpSpPr>
        <p:sp>
          <p:nvSpPr>
            <p:cNvPr id="7254" name="Google Shape;7254;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7" name="Google Shape;7257;p87"/>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8" name="Google Shape;7258;p87"/>
          <p:cNvGrpSpPr/>
          <p:nvPr/>
        </p:nvGrpSpPr>
        <p:grpSpPr>
          <a:xfrm>
            <a:off x="6637880" y="1532068"/>
            <a:ext cx="353757" cy="352565"/>
            <a:chOff x="-26980600" y="3175500"/>
            <a:chExt cx="296950" cy="295950"/>
          </a:xfrm>
        </p:grpSpPr>
        <p:sp>
          <p:nvSpPr>
            <p:cNvPr id="7259" name="Google Shape;7259;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2" name="Google Shape;7262;p87"/>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3" name="Google Shape;7263;p87"/>
          <p:cNvGrpSpPr/>
          <p:nvPr/>
        </p:nvGrpSpPr>
        <p:grpSpPr>
          <a:xfrm>
            <a:off x="6638357" y="2470604"/>
            <a:ext cx="352803" cy="289039"/>
            <a:chOff x="-26981375" y="3951875"/>
            <a:chExt cx="296150" cy="242625"/>
          </a:xfrm>
        </p:grpSpPr>
        <p:sp>
          <p:nvSpPr>
            <p:cNvPr id="7264" name="Google Shape;7264;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7"/>
          <p:cNvGrpSpPr/>
          <p:nvPr/>
        </p:nvGrpSpPr>
        <p:grpSpPr>
          <a:xfrm>
            <a:off x="5303399" y="2918195"/>
            <a:ext cx="351910" cy="354710"/>
            <a:chOff x="-25094250" y="3176075"/>
            <a:chExt cx="295400" cy="297750"/>
          </a:xfrm>
        </p:grpSpPr>
        <p:sp>
          <p:nvSpPr>
            <p:cNvPr id="7268" name="Google Shape;7268;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7"/>
          <p:cNvGrpSpPr/>
          <p:nvPr/>
        </p:nvGrpSpPr>
        <p:grpSpPr>
          <a:xfrm>
            <a:off x="5303399" y="3398556"/>
            <a:ext cx="351910" cy="351880"/>
            <a:chOff x="-25094250" y="3547050"/>
            <a:chExt cx="295400" cy="295375"/>
          </a:xfrm>
        </p:grpSpPr>
        <p:sp>
          <p:nvSpPr>
            <p:cNvPr id="7272" name="Google Shape;7272;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7" name="Google Shape;7277;p87"/>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8" name="Google Shape;7278;p87"/>
          <p:cNvGrpSpPr/>
          <p:nvPr/>
        </p:nvGrpSpPr>
        <p:grpSpPr>
          <a:xfrm>
            <a:off x="7535476" y="2919148"/>
            <a:ext cx="352803" cy="352803"/>
            <a:chOff x="-23245675" y="3148525"/>
            <a:chExt cx="296150" cy="296150"/>
          </a:xfrm>
        </p:grpSpPr>
        <p:sp>
          <p:nvSpPr>
            <p:cNvPr id="7279" name="Google Shape;7279;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2" name="Google Shape;7282;p87"/>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3" name="Google Shape;7283;p87"/>
          <p:cNvGrpSpPr/>
          <p:nvPr/>
        </p:nvGrpSpPr>
        <p:grpSpPr>
          <a:xfrm>
            <a:off x="7535938" y="3848122"/>
            <a:ext cx="351880" cy="352803"/>
            <a:chOff x="-23244900" y="3888100"/>
            <a:chExt cx="295375" cy="296150"/>
          </a:xfrm>
        </p:grpSpPr>
        <p:sp>
          <p:nvSpPr>
            <p:cNvPr id="7284" name="Google Shape;7284;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5" name="Google Shape;7295;p87"/>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99" name="Shape 7299"/>
        <p:cNvGrpSpPr/>
        <p:nvPr/>
      </p:nvGrpSpPr>
      <p:grpSpPr>
        <a:xfrm>
          <a:off x="0" y="0"/>
          <a:ext cx="0" cy="0"/>
          <a:chOff x="0" y="0"/>
          <a:chExt cx="0" cy="0"/>
        </a:xfrm>
      </p:grpSpPr>
      <p:sp>
        <p:nvSpPr>
          <p:cNvPr id="7300" name="Google Shape;7300;p88"/>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01" name="Google Shape;7301;p88"/>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302" name="Google Shape;7302;p88"/>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3" name="Google Shape;7303;p88"/>
          <p:cNvGrpSpPr/>
          <p:nvPr/>
        </p:nvGrpSpPr>
        <p:grpSpPr>
          <a:xfrm>
            <a:off x="850004" y="1975418"/>
            <a:ext cx="367261" cy="367261"/>
            <a:chOff x="-65145700" y="3727425"/>
            <a:chExt cx="317425" cy="317425"/>
          </a:xfrm>
        </p:grpSpPr>
        <p:sp>
          <p:nvSpPr>
            <p:cNvPr id="7304" name="Google Shape;7304;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8"/>
          <p:cNvGrpSpPr/>
          <p:nvPr/>
        </p:nvGrpSpPr>
        <p:grpSpPr>
          <a:xfrm>
            <a:off x="853201" y="2404333"/>
            <a:ext cx="360868" cy="367261"/>
            <a:chOff x="-65144125" y="4094450"/>
            <a:chExt cx="311900" cy="317425"/>
          </a:xfrm>
        </p:grpSpPr>
        <p:sp>
          <p:nvSpPr>
            <p:cNvPr id="7307" name="Google Shape;7307;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0" name="Google Shape;7310;p88"/>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1" name="Google Shape;7311;p88"/>
          <p:cNvGrpSpPr/>
          <p:nvPr/>
        </p:nvGrpSpPr>
        <p:grpSpPr>
          <a:xfrm>
            <a:off x="3056770" y="1975028"/>
            <a:ext cx="370645" cy="368042"/>
            <a:chOff x="-63250675" y="3744075"/>
            <a:chExt cx="320350" cy="318100"/>
          </a:xfrm>
        </p:grpSpPr>
        <p:sp>
          <p:nvSpPr>
            <p:cNvPr id="7312" name="Google Shape;7312;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8"/>
          <p:cNvGrpSpPr/>
          <p:nvPr/>
        </p:nvGrpSpPr>
        <p:grpSpPr>
          <a:xfrm>
            <a:off x="3058462" y="2404333"/>
            <a:ext cx="367261" cy="367261"/>
            <a:chOff x="-63250675" y="4110200"/>
            <a:chExt cx="317425" cy="317425"/>
          </a:xfrm>
        </p:grpSpPr>
        <p:sp>
          <p:nvSpPr>
            <p:cNvPr id="7316" name="Google Shape;7316;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88"/>
          <p:cNvGrpSpPr/>
          <p:nvPr/>
        </p:nvGrpSpPr>
        <p:grpSpPr>
          <a:xfrm>
            <a:off x="1737509" y="2901428"/>
            <a:ext cx="359075" cy="358844"/>
            <a:chOff x="-61351725" y="3372400"/>
            <a:chExt cx="310350" cy="310150"/>
          </a:xfrm>
        </p:grpSpPr>
        <p:sp>
          <p:nvSpPr>
            <p:cNvPr id="7326" name="Google Shape;7326;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8"/>
          <p:cNvGrpSpPr/>
          <p:nvPr/>
        </p:nvGrpSpPr>
        <p:grpSpPr>
          <a:xfrm>
            <a:off x="1733864" y="3364484"/>
            <a:ext cx="366364" cy="333534"/>
            <a:chOff x="-61354875" y="3751050"/>
            <a:chExt cx="316650" cy="288275"/>
          </a:xfrm>
        </p:grpSpPr>
        <p:sp>
          <p:nvSpPr>
            <p:cNvPr id="7330" name="Google Shape;7330;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8"/>
          <p:cNvGrpSpPr/>
          <p:nvPr/>
        </p:nvGrpSpPr>
        <p:grpSpPr>
          <a:xfrm>
            <a:off x="1733864" y="3806124"/>
            <a:ext cx="366364" cy="367290"/>
            <a:chOff x="-61354875" y="4101525"/>
            <a:chExt cx="316650" cy="317450"/>
          </a:xfrm>
        </p:grpSpPr>
        <p:sp>
          <p:nvSpPr>
            <p:cNvPr id="7334" name="Google Shape;7334;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8"/>
          <p:cNvGrpSpPr/>
          <p:nvPr/>
        </p:nvGrpSpPr>
        <p:grpSpPr>
          <a:xfrm>
            <a:off x="3950299" y="2898000"/>
            <a:ext cx="368157" cy="365699"/>
            <a:chOff x="-59470075" y="3308975"/>
            <a:chExt cx="318200" cy="316075"/>
          </a:xfrm>
        </p:grpSpPr>
        <p:sp>
          <p:nvSpPr>
            <p:cNvPr id="7337" name="Google Shape;7337;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8"/>
          <p:cNvGrpSpPr/>
          <p:nvPr/>
        </p:nvGrpSpPr>
        <p:grpSpPr>
          <a:xfrm>
            <a:off x="1295729" y="1533705"/>
            <a:ext cx="367261" cy="364686"/>
            <a:chOff x="-64781025" y="3361050"/>
            <a:chExt cx="317425" cy="315200"/>
          </a:xfrm>
        </p:grpSpPr>
        <p:sp>
          <p:nvSpPr>
            <p:cNvPr id="7347" name="Google Shape;7347;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1" name="Google Shape;7351;p88"/>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8"/>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8"/>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4" name="Google Shape;7354;p88"/>
          <p:cNvGrpSpPr/>
          <p:nvPr/>
        </p:nvGrpSpPr>
        <p:grpSpPr>
          <a:xfrm>
            <a:off x="3500129" y="1975144"/>
            <a:ext cx="382765" cy="367810"/>
            <a:chOff x="-62890750" y="3747425"/>
            <a:chExt cx="330825" cy="317900"/>
          </a:xfrm>
        </p:grpSpPr>
        <p:sp>
          <p:nvSpPr>
            <p:cNvPr id="7355" name="Google Shape;7355;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88"/>
          <p:cNvGrpSpPr/>
          <p:nvPr/>
        </p:nvGrpSpPr>
        <p:grpSpPr>
          <a:xfrm>
            <a:off x="3507881" y="2404781"/>
            <a:ext cx="367261" cy="366364"/>
            <a:chOff x="-62884425" y="4111775"/>
            <a:chExt cx="317425" cy="316650"/>
          </a:xfrm>
        </p:grpSpPr>
        <p:sp>
          <p:nvSpPr>
            <p:cNvPr id="7370" name="Google Shape;7370;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8"/>
          <p:cNvGrpSpPr/>
          <p:nvPr/>
        </p:nvGrpSpPr>
        <p:grpSpPr>
          <a:xfrm>
            <a:off x="2180515" y="2900850"/>
            <a:ext cx="365438" cy="360001"/>
            <a:chOff x="-60991775" y="3376900"/>
            <a:chExt cx="315850" cy="311150"/>
          </a:xfrm>
        </p:grpSpPr>
        <p:sp>
          <p:nvSpPr>
            <p:cNvPr id="7373" name="Google Shape;7373;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8"/>
          <p:cNvGrpSpPr/>
          <p:nvPr/>
        </p:nvGrpSpPr>
        <p:grpSpPr>
          <a:xfrm>
            <a:off x="2180052" y="3351714"/>
            <a:ext cx="366364" cy="359075"/>
            <a:chOff x="-60988625" y="3740800"/>
            <a:chExt cx="316650" cy="310350"/>
          </a:xfrm>
        </p:grpSpPr>
        <p:sp>
          <p:nvSpPr>
            <p:cNvPr id="7377" name="Google Shape;7377;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88"/>
          <p:cNvGrpSpPr/>
          <p:nvPr/>
        </p:nvGrpSpPr>
        <p:grpSpPr>
          <a:xfrm>
            <a:off x="2180052" y="3807165"/>
            <a:ext cx="366364" cy="365207"/>
            <a:chOff x="-60987850" y="4100950"/>
            <a:chExt cx="316650" cy="315650"/>
          </a:xfrm>
        </p:grpSpPr>
        <p:sp>
          <p:nvSpPr>
            <p:cNvPr id="7381" name="Google Shape;7381;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8"/>
          <p:cNvGrpSpPr/>
          <p:nvPr/>
        </p:nvGrpSpPr>
        <p:grpSpPr>
          <a:xfrm>
            <a:off x="3949836" y="3352625"/>
            <a:ext cx="369083" cy="357253"/>
            <a:chOff x="-59447250" y="3706150"/>
            <a:chExt cx="319000" cy="308775"/>
          </a:xfrm>
        </p:grpSpPr>
        <p:sp>
          <p:nvSpPr>
            <p:cNvPr id="7387" name="Google Shape;7387;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8"/>
          <p:cNvGrpSpPr/>
          <p:nvPr/>
        </p:nvGrpSpPr>
        <p:grpSpPr>
          <a:xfrm>
            <a:off x="1738564" y="1533936"/>
            <a:ext cx="368186" cy="364224"/>
            <a:chOff x="-64406125" y="3362225"/>
            <a:chExt cx="318225" cy="314800"/>
          </a:xfrm>
        </p:grpSpPr>
        <p:sp>
          <p:nvSpPr>
            <p:cNvPr id="7392" name="Google Shape;7392;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4" name="Google Shape;7394;p88"/>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5" name="Google Shape;7395;p88"/>
          <p:cNvGrpSpPr/>
          <p:nvPr/>
        </p:nvGrpSpPr>
        <p:grpSpPr>
          <a:xfrm>
            <a:off x="1739027" y="2404781"/>
            <a:ext cx="367261" cy="366364"/>
            <a:chOff x="-64410850" y="4094450"/>
            <a:chExt cx="317425" cy="316650"/>
          </a:xfrm>
        </p:grpSpPr>
        <p:sp>
          <p:nvSpPr>
            <p:cNvPr id="7396" name="Google Shape;7396;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9" name="Google Shape;7399;p88"/>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0" name="Google Shape;7400;p88"/>
          <p:cNvGrpSpPr/>
          <p:nvPr/>
        </p:nvGrpSpPr>
        <p:grpSpPr>
          <a:xfrm>
            <a:off x="3960575" y="1974854"/>
            <a:ext cx="365467" cy="368389"/>
            <a:chOff x="-62516625" y="3743175"/>
            <a:chExt cx="315875" cy="318400"/>
          </a:xfrm>
        </p:grpSpPr>
        <p:sp>
          <p:nvSpPr>
            <p:cNvPr id="7401" name="Google Shape;7401;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8"/>
          <p:cNvGrpSpPr/>
          <p:nvPr/>
        </p:nvGrpSpPr>
        <p:grpSpPr>
          <a:xfrm>
            <a:off x="3967415" y="2424826"/>
            <a:ext cx="351786" cy="326274"/>
            <a:chOff x="-62511900" y="4129100"/>
            <a:chExt cx="304050" cy="282000"/>
          </a:xfrm>
        </p:grpSpPr>
        <p:sp>
          <p:nvSpPr>
            <p:cNvPr id="7404" name="Google Shape;7404;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8"/>
          <p:cNvGrpSpPr/>
          <p:nvPr/>
        </p:nvGrpSpPr>
        <p:grpSpPr>
          <a:xfrm>
            <a:off x="2645537" y="2897220"/>
            <a:ext cx="310770" cy="367261"/>
            <a:chOff x="-60597975" y="3367475"/>
            <a:chExt cx="268600" cy="317425"/>
          </a:xfrm>
        </p:grpSpPr>
        <p:sp>
          <p:nvSpPr>
            <p:cNvPr id="7410" name="Google Shape;7410;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5" name="Google Shape;7415;p88"/>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6" name="Google Shape;7416;p88"/>
          <p:cNvGrpSpPr/>
          <p:nvPr/>
        </p:nvGrpSpPr>
        <p:grpSpPr>
          <a:xfrm>
            <a:off x="2617740" y="3858536"/>
            <a:ext cx="366364" cy="262465"/>
            <a:chOff x="-60621600" y="4145650"/>
            <a:chExt cx="316650" cy="226850"/>
          </a:xfrm>
        </p:grpSpPr>
        <p:sp>
          <p:nvSpPr>
            <p:cNvPr id="7417" name="Google Shape;7417;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88"/>
          <p:cNvGrpSpPr/>
          <p:nvPr/>
        </p:nvGrpSpPr>
        <p:grpSpPr>
          <a:xfrm>
            <a:off x="3954392" y="3807035"/>
            <a:ext cx="359972" cy="365467"/>
            <a:chOff x="-59400775" y="4084200"/>
            <a:chExt cx="311125" cy="315875"/>
          </a:xfrm>
        </p:grpSpPr>
        <p:sp>
          <p:nvSpPr>
            <p:cNvPr id="7421" name="Google Shape;7421;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88"/>
          <p:cNvGrpSpPr/>
          <p:nvPr/>
        </p:nvGrpSpPr>
        <p:grpSpPr>
          <a:xfrm>
            <a:off x="2178486" y="1532866"/>
            <a:ext cx="365438" cy="366364"/>
            <a:chOff x="-64044600" y="3360375"/>
            <a:chExt cx="315850" cy="316650"/>
          </a:xfrm>
        </p:grpSpPr>
        <p:sp>
          <p:nvSpPr>
            <p:cNvPr id="7428" name="Google Shape;7428;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8"/>
          <p:cNvGrpSpPr/>
          <p:nvPr/>
        </p:nvGrpSpPr>
        <p:grpSpPr>
          <a:xfrm>
            <a:off x="2204909" y="1975418"/>
            <a:ext cx="312592" cy="367261"/>
            <a:chOff x="-64022550" y="3727425"/>
            <a:chExt cx="270175" cy="317425"/>
          </a:xfrm>
        </p:grpSpPr>
        <p:sp>
          <p:nvSpPr>
            <p:cNvPr id="7432" name="Google Shape;7432;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88"/>
          <p:cNvGrpSpPr/>
          <p:nvPr/>
        </p:nvGrpSpPr>
        <p:grpSpPr>
          <a:xfrm>
            <a:off x="2229047" y="2404318"/>
            <a:ext cx="264317" cy="367290"/>
            <a:chOff x="-64001300" y="4093650"/>
            <a:chExt cx="228450" cy="317450"/>
          </a:xfrm>
        </p:grpSpPr>
        <p:sp>
          <p:nvSpPr>
            <p:cNvPr id="7436" name="Google Shape;7436;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8"/>
          <p:cNvGrpSpPr/>
          <p:nvPr/>
        </p:nvGrpSpPr>
        <p:grpSpPr>
          <a:xfrm>
            <a:off x="848051" y="2897610"/>
            <a:ext cx="359972" cy="366480"/>
            <a:chOff x="-62148800" y="3377700"/>
            <a:chExt cx="311125" cy="316750"/>
          </a:xfrm>
        </p:grpSpPr>
        <p:sp>
          <p:nvSpPr>
            <p:cNvPr id="7441" name="Google Shape;7441;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8"/>
          <p:cNvGrpSpPr/>
          <p:nvPr/>
        </p:nvGrpSpPr>
        <p:grpSpPr>
          <a:xfrm>
            <a:off x="843958" y="3347607"/>
            <a:ext cx="368157" cy="367290"/>
            <a:chOff x="-62154300" y="3743950"/>
            <a:chExt cx="318200" cy="317450"/>
          </a:xfrm>
        </p:grpSpPr>
        <p:sp>
          <p:nvSpPr>
            <p:cNvPr id="7444" name="Google Shape;7444;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88"/>
          <p:cNvGrpSpPr/>
          <p:nvPr/>
        </p:nvGrpSpPr>
        <p:grpSpPr>
          <a:xfrm>
            <a:off x="843944" y="3806587"/>
            <a:ext cx="368186" cy="366364"/>
            <a:chOff x="-62151950" y="4111775"/>
            <a:chExt cx="318225" cy="316650"/>
          </a:xfrm>
        </p:grpSpPr>
        <p:sp>
          <p:nvSpPr>
            <p:cNvPr id="7447" name="Google Shape;7447;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8"/>
          <p:cNvGrpSpPr/>
          <p:nvPr/>
        </p:nvGrpSpPr>
        <p:grpSpPr>
          <a:xfrm>
            <a:off x="3062568" y="2897133"/>
            <a:ext cx="368157" cy="367434"/>
            <a:chOff x="-60254550" y="3367325"/>
            <a:chExt cx="318200" cy="317575"/>
          </a:xfrm>
        </p:grpSpPr>
        <p:sp>
          <p:nvSpPr>
            <p:cNvPr id="7452" name="Google Shape;7452;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88"/>
          <p:cNvGrpSpPr/>
          <p:nvPr/>
        </p:nvGrpSpPr>
        <p:grpSpPr>
          <a:xfrm>
            <a:off x="3063465" y="3348127"/>
            <a:ext cx="366364" cy="366248"/>
            <a:chOff x="-60255350" y="3733825"/>
            <a:chExt cx="316650" cy="316550"/>
          </a:xfrm>
        </p:grpSpPr>
        <p:sp>
          <p:nvSpPr>
            <p:cNvPr id="7457" name="Google Shape;7457;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8"/>
          <p:cNvGrpSpPr/>
          <p:nvPr/>
        </p:nvGrpSpPr>
        <p:grpSpPr>
          <a:xfrm>
            <a:off x="3091262" y="3807035"/>
            <a:ext cx="310770" cy="365467"/>
            <a:chOff x="-60232500" y="4101525"/>
            <a:chExt cx="268600" cy="315875"/>
          </a:xfrm>
        </p:grpSpPr>
        <p:sp>
          <p:nvSpPr>
            <p:cNvPr id="7465" name="Google Shape;7465;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7" name="Google Shape;7467;p88"/>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8" name="Google Shape;7468;p88"/>
          <p:cNvGrpSpPr/>
          <p:nvPr/>
        </p:nvGrpSpPr>
        <p:grpSpPr>
          <a:xfrm>
            <a:off x="2624262" y="1532866"/>
            <a:ext cx="368186" cy="366364"/>
            <a:chOff x="-63679950" y="3360375"/>
            <a:chExt cx="318225" cy="316650"/>
          </a:xfrm>
        </p:grpSpPr>
        <p:sp>
          <p:nvSpPr>
            <p:cNvPr id="7469" name="Google Shape;7469;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3" name="Google Shape;7473;p88"/>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4" name="Google Shape;7474;p88"/>
          <p:cNvGrpSpPr/>
          <p:nvPr/>
        </p:nvGrpSpPr>
        <p:grpSpPr>
          <a:xfrm>
            <a:off x="2622889" y="2404203"/>
            <a:ext cx="370934" cy="367521"/>
            <a:chOff x="-63679950" y="4093450"/>
            <a:chExt cx="320600" cy="317650"/>
          </a:xfrm>
        </p:grpSpPr>
        <p:sp>
          <p:nvSpPr>
            <p:cNvPr id="7475" name="Google Shape;7475;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8"/>
          <p:cNvGrpSpPr/>
          <p:nvPr/>
        </p:nvGrpSpPr>
        <p:grpSpPr>
          <a:xfrm>
            <a:off x="1283006" y="2897205"/>
            <a:ext cx="366364" cy="367290"/>
            <a:chOff x="-61784125" y="3377700"/>
            <a:chExt cx="316650" cy="317450"/>
          </a:xfrm>
        </p:grpSpPr>
        <p:sp>
          <p:nvSpPr>
            <p:cNvPr id="7479" name="Google Shape;7479;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8"/>
          <p:cNvGrpSpPr/>
          <p:nvPr/>
        </p:nvGrpSpPr>
        <p:grpSpPr>
          <a:xfrm>
            <a:off x="1283006" y="3347607"/>
            <a:ext cx="366364" cy="367290"/>
            <a:chOff x="-61783350" y="3743950"/>
            <a:chExt cx="316650" cy="317450"/>
          </a:xfrm>
        </p:grpSpPr>
        <p:sp>
          <p:nvSpPr>
            <p:cNvPr id="7487" name="Google Shape;7487;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9" name="Google Shape;7489;p88"/>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8"/>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2" name="Google Shape;7492;p88"/>
          <p:cNvGrpSpPr/>
          <p:nvPr/>
        </p:nvGrpSpPr>
        <p:grpSpPr>
          <a:xfrm>
            <a:off x="3504430" y="3807440"/>
            <a:ext cx="369112" cy="364657"/>
            <a:chOff x="-59869425" y="4102225"/>
            <a:chExt cx="319025" cy="315175"/>
          </a:xfrm>
        </p:grpSpPr>
        <p:sp>
          <p:nvSpPr>
            <p:cNvPr id="7493" name="Google Shape;7493;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8"/>
          <p:cNvGrpSpPr/>
          <p:nvPr/>
        </p:nvGrpSpPr>
        <p:grpSpPr>
          <a:xfrm>
            <a:off x="2623233" y="4276262"/>
            <a:ext cx="366364" cy="365467"/>
            <a:chOff x="-59029025" y="3711650"/>
            <a:chExt cx="316650" cy="315875"/>
          </a:xfrm>
        </p:grpSpPr>
        <p:sp>
          <p:nvSpPr>
            <p:cNvPr id="7498" name="Google Shape;7498;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8"/>
          <p:cNvGrpSpPr/>
          <p:nvPr/>
        </p:nvGrpSpPr>
        <p:grpSpPr>
          <a:xfrm>
            <a:off x="4859311" y="1532317"/>
            <a:ext cx="351940" cy="348188"/>
            <a:chOff x="581525" y="3254850"/>
            <a:chExt cx="297750" cy="294575"/>
          </a:xfrm>
        </p:grpSpPr>
        <p:sp>
          <p:nvSpPr>
            <p:cNvPr id="7506" name="Google Shape;7506;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8"/>
          <p:cNvGrpSpPr/>
          <p:nvPr/>
        </p:nvGrpSpPr>
        <p:grpSpPr>
          <a:xfrm>
            <a:off x="4858380" y="1971253"/>
            <a:ext cx="353802" cy="351497"/>
            <a:chOff x="580725" y="3617925"/>
            <a:chExt cx="299325" cy="297375"/>
          </a:xfrm>
        </p:grpSpPr>
        <p:sp>
          <p:nvSpPr>
            <p:cNvPr id="7510" name="Google Shape;7510;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88"/>
          <p:cNvGrpSpPr/>
          <p:nvPr/>
        </p:nvGrpSpPr>
        <p:grpSpPr>
          <a:xfrm>
            <a:off x="4860242" y="2418443"/>
            <a:ext cx="350079" cy="350079"/>
            <a:chOff x="583100" y="3982600"/>
            <a:chExt cx="296175" cy="296175"/>
          </a:xfrm>
        </p:grpSpPr>
        <p:sp>
          <p:nvSpPr>
            <p:cNvPr id="7516" name="Google Shape;7516;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8"/>
          <p:cNvGrpSpPr/>
          <p:nvPr/>
        </p:nvGrpSpPr>
        <p:grpSpPr>
          <a:xfrm>
            <a:off x="7092856" y="1532067"/>
            <a:ext cx="307231" cy="348690"/>
            <a:chOff x="2423775" y="3226875"/>
            <a:chExt cx="259925" cy="295000"/>
          </a:xfrm>
        </p:grpSpPr>
        <p:sp>
          <p:nvSpPr>
            <p:cNvPr id="7524" name="Google Shape;7524;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8"/>
          <p:cNvGrpSpPr/>
          <p:nvPr/>
        </p:nvGrpSpPr>
        <p:grpSpPr>
          <a:xfrm>
            <a:off x="7070043" y="1973352"/>
            <a:ext cx="352857" cy="347301"/>
            <a:chOff x="2404875" y="3592725"/>
            <a:chExt cx="298525" cy="293825"/>
          </a:xfrm>
        </p:grpSpPr>
        <p:sp>
          <p:nvSpPr>
            <p:cNvPr id="7528" name="Google Shape;7528;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8"/>
          <p:cNvGrpSpPr/>
          <p:nvPr/>
        </p:nvGrpSpPr>
        <p:grpSpPr>
          <a:xfrm>
            <a:off x="7070974" y="2418917"/>
            <a:ext cx="350995" cy="349133"/>
            <a:chOff x="2404875" y="3955825"/>
            <a:chExt cx="296950" cy="295375"/>
          </a:xfrm>
        </p:grpSpPr>
        <p:sp>
          <p:nvSpPr>
            <p:cNvPr id="7532" name="Google Shape;7532;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88"/>
          <p:cNvGrpSpPr/>
          <p:nvPr/>
        </p:nvGrpSpPr>
        <p:grpSpPr>
          <a:xfrm>
            <a:off x="5764954" y="2883111"/>
            <a:ext cx="349163" cy="350079"/>
            <a:chOff x="4263650" y="3235150"/>
            <a:chExt cx="295400" cy="296175"/>
          </a:xfrm>
        </p:grpSpPr>
        <p:sp>
          <p:nvSpPr>
            <p:cNvPr id="7537" name="Google Shape;7537;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8"/>
          <p:cNvGrpSpPr/>
          <p:nvPr/>
        </p:nvGrpSpPr>
        <p:grpSpPr>
          <a:xfrm>
            <a:off x="5762634" y="3342272"/>
            <a:ext cx="353802" cy="327739"/>
            <a:chOff x="4266025" y="3609275"/>
            <a:chExt cx="299325" cy="277275"/>
          </a:xfrm>
        </p:grpSpPr>
        <p:sp>
          <p:nvSpPr>
            <p:cNvPr id="7543" name="Google Shape;7543;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88"/>
          <p:cNvGrpSpPr/>
          <p:nvPr/>
        </p:nvGrpSpPr>
        <p:grpSpPr>
          <a:xfrm>
            <a:off x="5763092" y="3807659"/>
            <a:ext cx="352886" cy="349133"/>
            <a:chOff x="4263650" y="3963700"/>
            <a:chExt cx="298550" cy="295375"/>
          </a:xfrm>
        </p:grpSpPr>
        <p:sp>
          <p:nvSpPr>
            <p:cNvPr id="7546" name="Google Shape;7546;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8"/>
          <p:cNvGrpSpPr/>
          <p:nvPr/>
        </p:nvGrpSpPr>
        <p:grpSpPr>
          <a:xfrm>
            <a:off x="8041429" y="2883111"/>
            <a:ext cx="226264" cy="350079"/>
            <a:chOff x="6164975" y="3211525"/>
            <a:chExt cx="191425" cy="296175"/>
          </a:xfrm>
        </p:grpSpPr>
        <p:sp>
          <p:nvSpPr>
            <p:cNvPr id="7554" name="Google Shape;7554;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8"/>
          <p:cNvGrpSpPr/>
          <p:nvPr/>
        </p:nvGrpSpPr>
        <p:grpSpPr>
          <a:xfrm>
            <a:off x="5303466" y="1531387"/>
            <a:ext cx="352886" cy="350049"/>
            <a:chOff x="946175" y="3253275"/>
            <a:chExt cx="298550" cy="296150"/>
          </a:xfrm>
        </p:grpSpPr>
        <p:sp>
          <p:nvSpPr>
            <p:cNvPr id="7562" name="Google Shape;7562;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8"/>
          <p:cNvGrpSpPr/>
          <p:nvPr/>
        </p:nvGrpSpPr>
        <p:grpSpPr>
          <a:xfrm>
            <a:off x="5304397" y="1973351"/>
            <a:ext cx="351024" cy="347301"/>
            <a:chOff x="946175" y="3619500"/>
            <a:chExt cx="296975" cy="293825"/>
          </a:xfrm>
        </p:grpSpPr>
        <p:sp>
          <p:nvSpPr>
            <p:cNvPr id="7568" name="Google Shape;7568;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8"/>
          <p:cNvGrpSpPr/>
          <p:nvPr/>
        </p:nvGrpSpPr>
        <p:grpSpPr>
          <a:xfrm>
            <a:off x="5303939" y="2417985"/>
            <a:ext cx="351940" cy="350995"/>
            <a:chOff x="944600" y="3981825"/>
            <a:chExt cx="297750" cy="296950"/>
          </a:xfrm>
        </p:grpSpPr>
        <p:sp>
          <p:nvSpPr>
            <p:cNvPr id="7575" name="Google Shape;7575;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8"/>
          <p:cNvGrpSpPr/>
          <p:nvPr/>
        </p:nvGrpSpPr>
        <p:grpSpPr>
          <a:xfrm>
            <a:off x="7520875" y="1531845"/>
            <a:ext cx="350079" cy="349133"/>
            <a:chOff x="2768750" y="3227275"/>
            <a:chExt cx="296175" cy="295375"/>
          </a:xfrm>
        </p:grpSpPr>
        <p:sp>
          <p:nvSpPr>
            <p:cNvPr id="7580" name="Google Shape;7580;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8"/>
          <p:cNvGrpSpPr/>
          <p:nvPr/>
        </p:nvGrpSpPr>
        <p:grpSpPr>
          <a:xfrm>
            <a:off x="7541826" y="1972717"/>
            <a:ext cx="308177" cy="348572"/>
            <a:chOff x="2786075" y="3591800"/>
            <a:chExt cx="260725" cy="294900"/>
          </a:xfrm>
        </p:grpSpPr>
        <p:sp>
          <p:nvSpPr>
            <p:cNvPr id="7589" name="Google Shape;7589;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8"/>
          <p:cNvGrpSpPr/>
          <p:nvPr/>
        </p:nvGrpSpPr>
        <p:grpSpPr>
          <a:xfrm>
            <a:off x="7582324" y="2418444"/>
            <a:ext cx="227180" cy="350079"/>
            <a:chOff x="2819150" y="3955025"/>
            <a:chExt cx="192200" cy="296175"/>
          </a:xfrm>
        </p:grpSpPr>
        <p:sp>
          <p:nvSpPr>
            <p:cNvPr id="7595" name="Google Shape;7595;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88"/>
          <p:cNvGrpSpPr/>
          <p:nvPr/>
        </p:nvGrpSpPr>
        <p:grpSpPr>
          <a:xfrm>
            <a:off x="6206097" y="2884042"/>
            <a:ext cx="349133" cy="348217"/>
            <a:chOff x="4629125" y="3235150"/>
            <a:chExt cx="295375" cy="294600"/>
          </a:xfrm>
        </p:grpSpPr>
        <p:sp>
          <p:nvSpPr>
            <p:cNvPr id="7600" name="Google Shape;7600;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8"/>
          <p:cNvGrpSpPr/>
          <p:nvPr/>
        </p:nvGrpSpPr>
        <p:grpSpPr>
          <a:xfrm>
            <a:off x="6206082" y="3331575"/>
            <a:ext cx="349163" cy="349133"/>
            <a:chOff x="4628325" y="3599825"/>
            <a:chExt cx="295400" cy="295375"/>
          </a:xfrm>
        </p:grpSpPr>
        <p:sp>
          <p:nvSpPr>
            <p:cNvPr id="7606" name="Google Shape;7606;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8"/>
          <p:cNvGrpSpPr/>
          <p:nvPr/>
        </p:nvGrpSpPr>
        <p:grpSpPr>
          <a:xfrm>
            <a:off x="6227033" y="3807186"/>
            <a:ext cx="307261" cy="350079"/>
            <a:chOff x="4645650" y="3962900"/>
            <a:chExt cx="259950" cy="296175"/>
          </a:xfrm>
        </p:grpSpPr>
        <p:sp>
          <p:nvSpPr>
            <p:cNvPr id="7619" name="Google Shape;7619;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88"/>
          <p:cNvGrpSpPr/>
          <p:nvPr/>
        </p:nvGrpSpPr>
        <p:grpSpPr>
          <a:xfrm>
            <a:off x="7979994" y="3332048"/>
            <a:ext cx="349133" cy="348188"/>
            <a:chOff x="6143725" y="3582500"/>
            <a:chExt cx="295375" cy="294575"/>
          </a:xfrm>
        </p:grpSpPr>
        <p:sp>
          <p:nvSpPr>
            <p:cNvPr id="7626" name="Google Shape;7626;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8"/>
          <p:cNvGrpSpPr/>
          <p:nvPr/>
        </p:nvGrpSpPr>
        <p:grpSpPr>
          <a:xfrm>
            <a:off x="5748820" y="1531387"/>
            <a:ext cx="350995" cy="350049"/>
            <a:chOff x="1310075" y="3253275"/>
            <a:chExt cx="296950" cy="296150"/>
          </a:xfrm>
        </p:grpSpPr>
        <p:sp>
          <p:nvSpPr>
            <p:cNvPr id="7634" name="Google Shape;7634;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7" name="Google Shape;7637;p88"/>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8" name="Google Shape;7638;p88"/>
          <p:cNvGrpSpPr/>
          <p:nvPr/>
        </p:nvGrpSpPr>
        <p:grpSpPr>
          <a:xfrm>
            <a:off x="5748347" y="2417646"/>
            <a:ext cx="351941" cy="351675"/>
            <a:chOff x="1310075" y="3980250"/>
            <a:chExt cx="297750" cy="297525"/>
          </a:xfrm>
        </p:grpSpPr>
        <p:sp>
          <p:nvSpPr>
            <p:cNvPr id="7639" name="Google Shape;7639;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8"/>
          <p:cNvGrpSpPr/>
          <p:nvPr/>
        </p:nvGrpSpPr>
        <p:grpSpPr>
          <a:xfrm>
            <a:off x="8013136" y="1531845"/>
            <a:ext cx="266305" cy="349133"/>
            <a:chOff x="3167275" y="3227275"/>
            <a:chExt cx="225300" cy="295375"/>
          </a:xfrm>
        </p:grpSpPr>
        <p:sp>
          <p:nvSpPr>
            <p:cNvPr id="7644" name="Google Shape;7644;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9" name="Google Shape;7649;p88"/>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0" name="Google Shape;7650;p88"/>
          <p:cNvGrpSpPr/>
          <p:nvPr/>
        </p:nvGrpSpPr>
        <p:grpSpPr>
          <a:xfrm>
            <a:off x="7970318" y="2418902"/>
            <a:ext cx="351940" cy="349163"/>
            <a:chOff x="3133425" y="3955025"/>
            <a:chExt cx="297750" cy="295400"/>
          </a:xfrm>
        </p:grpSpPr>
        <p:sp>
          <p:nvSpPr>
            <p:cNvPr id="7651" name="Google Shape;7651;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88"/>
          <p:cNvGrpSpPr/>
          <p:nvPr/>
        </p:nvGrpSpPr>
        <p:grpSpPr>
          <a:xfrm>
            <a:off x="6650491" y="2882490"/>
            <a:ext cx="350079" cy="351320"/>
            <a:chOff x="4991425" y="3234750"/>
            <a:chExt cx="296175" cy="297225"/>
          </a:xfrm>
        </p:grpSpPr>
        <p:sp>
          <p:nvSpPr>
            <p:cNvPr id="7655" name="Google Shape;7655;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8"/>
          <p:cNvGrpSpPr/>
          <p:nvPr/>
        </p:nvGrpSpPr>
        <p:grpSpPr>
          <a:xfrm>
            <a:off x="6650491" y="3352053"/>
            <a:ext cx="350079" cy="308177"/>
            <a:chOff x="4991425" y="3617150"/>
            <a:chExt cx="296175" cy="260725"/>
          </a:xfrm>
        </p:grpSpPr>
        <p:sp>
          <p:nvSpPr>
            <p:cNvPr id="7662" name="Google Shape;7662;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8"/>
          <p:cNvGrpSpPr/>
          <p:nvPr/>
        </p:nvGrpSpPr>
        <p:grpSpPr>
          <a:xfrm>
            <a:off x="6727764" y="3807644"/>
            <a:ext cx="195532" cy="349163"/>
            <a:chOff x="5056800" y="3962900"/>
            <a:chExt cx="165425" cy="295400"/>
          </a:xfrm>
        </p:grpSpPr>
        <p:sp>
          <p:nvSpPr>
            <p:cNvPr id="7670" name="Google Shape;7670;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88"/>
          <p:cNvGrpSpPr/>
          <p:nvPr/>
        </p:nvGrpSpPr>
        <p:grpSpPr>
          <a:xfrm>
            <a:off x="7979062" y="3807660"/>
            <a:ext cx="350995" cy="349133"/>
            <a:chOff x="6168925" y="3936925"/>
            <a:chExt cx="296950" cy="295375"/>
          </a:xfrm>
        </p:grpSpPr>
        <p:sp>
          <p:nvSpPr>
            <p:cNvPr id="7674" name="Google Shape;7674;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8"/>
          <p:cNvGrpSpPr/>
          <p:nvPr/>
        </p:nvGrpSpPr>
        <p:grpSpPr>
          <a:xfrm>
            <a:off x="6192756" y="1531845"/>
            <a:ext cx="348188" cy="349133"/>
            <a:chOff x="1674750" y="3254050"/>
            <a:chExt cx="294575" cy="295375"/>
          </a:xfrm>
        </p:grpSpPr>
        <p:sp>
          <p:nvSpPr>
            <p:cNvPr id="7681" name="Google Shape;7681;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8"/>
          <p:cNvGrpSpPr/>
          <p:nvPr/>
        </p:nvGrpSpPr>
        <p:grpSpPr>
          <a:xfrm>
            <a:off x="6207177" y="1972435"/>
            <a:ext cx="319347" cy="349133"/>
            <a:chOff x="1687350" y="3618725"/>
            <a:chExt cx="270175" cy="295375"/>
          </a:xfrm>
        </p:grpSpPr>
        <p:sp>
          <p:nvSpPr>
            <p:cNvPr id="7685" name="Google Shape;7685;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8"/>
          <p:cNvGrpSpPr/>
          <p:nvPr/>
        </p:nvGrpSpPr>
        <p:grpSpPr>
          <a:xfrm>
            <a:off x="6190880" y="2418916"/>
            <a:ext cx="351940" cy="349133"/>
            <a:chOff x="1672375" y="3982600"/>
            <a:chExt cx="297750" cy="295375"/>
          </a:xfrm>
        </p:grpSpPr>
        <p:sp>
          <p:nvSpPr>
            <p:cNvPr id="7689" name="Google Shape;7689;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8"/>
          <p:cNvGrpSpPr/>
          <p:nvPr/>
        </p:nvGrpSpPr>
        <p:grpSpPr>
          <a:xfrm>
            <a:off x="4882872" y="2883111"/>
            <a:ext cx="350079" cy="350079"/>
            <a:chOff x="3497300" y="3227275"/>
            <a:chExt cx="296175" cy="296175"/>
          </a:xfrm>
        </p:grpSpPr>
        <p:sp>
          <p:nvSpPr>
            <p:cNvPr id="7693" name="Google Shape;7693;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8"/>
          <p:cNvGrpSpPr/>
          <p:nvPr/>
        </p:nvGrpSpPr>
        <p:grpSpPr>
          <a:xfrm>
            <a:off x="4883345" y="3332506"/>
            <a:ext cx="349133" cy="347272"/>
            <a:chOff x="3497300" y="3591950"/>
            <a:chExt cx="295375" cy="293800"/>
          </a:xfrm>
        </p:grpSpPr>
        <p:sp>
          <p:nvSpPr>
            <p:cNvPr id="7702" name="Google Shape;7702;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8"/>
          <p:cNvGrpSpPr/>
          <p:nvPr/>
        </p:nvGrpSpPr>
        <p:grpSpPr>
          <a:xfrm>
            <a:off x="4883345" y="3807644"/>
            <a:ext cx="349133" cy="349163"/>
            <a:chOff x="3497300" y="3955025"/>
            <a:chExt cx="295375" cy="295400"/>
          </a:xfrm>
        </p:grpSpPr>
        <p:sp>
          <p:nvSpPr>
            <p:cNvPr id="7711" name="Google Shape;7711;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88"/>
          <p:cNvGrpSpPr/>
          <p:nvPr/>
        </p:nvGrpSpPr>
        <p:grpSpPr>
          <a:xfrm>
            <a:off x="7107917" y="2883835"/>
            <a:ext cx="327739" cy="348631"/>
            <a:chOff x="5364750" y="3235150"/>
            <a:chExt cx="277275" cy="294950"/>
          </a:xfrm>
        </p:grpSpPr>
        <p:sp>
          <p:nvSpPr>
            <p:cNvPr id="7715" name="Google Shape;7715;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8"/>
          <p:cNvGrpSpPr/>
          <p:nvPr/>
        </p:nvGrpSpPr>
        <p:grpSpPr>
          <a:xfrm>
            <a:off x="7096274" y="3330171"/>
            <a:ext cx="351024" cy="351940"/>
            <a:chOff x="5355300" y="3598250"/>
            <a:chExt cx="296975" cy="297750"/>
          </a:xfrm>
        </p:grpSpPr>
        <p:sp>
          <p:nvSpPr>
            <p:cNvPr id="7724" name="Google Shape;7724;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7100470" y="3869093"/>
            <a:ext cx="342632" cy="226264"/>
            <a:chOff x="5358450" y="4015675"/>
            <a:chExt cx="289875" cy="191425"/>
          </a:xfrm>
        </p:grpSpPr>
        <p:sp>
          <p:nvSpPr>
            <p:cNvPr id="7733" name="Google Shape;7733;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88"/>
          <p:cNvGrpSpPr/>
          <p:nvPr/>
        </p:nvGrpSpPr>
        <p:grpSpPr>
          <a:xfrm>
            <a:off x="6226953" y="4251624"/>
            <a:ext cx="351024" cy="325464"/>
            <a:chOff x="6543825" y="3202075"/>
            <a:chExt cx="296975" cy="275350"/>
          </a:xfrm>
        </p:grpSpPr>
        <p:sp>
          <p:nvSpPr>
            <p:cNvPr id="7738" name="Google Shape;7738;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8"/>
          <p:cNvGrpSpPr/>
          <p:nvPr/>
        </p:nvGrpSpPr>
        <p:grpSpPr>
          <a:xfrm>
            <a:off x="6633934" y="1531372"/>
            <a:ext cx="350079" cy="350079"/>
            <a:chOff x="2037825" y="3254050"/>
            <a:chExt cx="296175" cy="296175"/>
          </a:xfrm>
        </p:grpSpPr>
        <p:sp>
          <p:nvSpPr>
            <p:cNvPr id="7746" name="Google Shape;7746;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88"/>
          <p:cNvGrpSpPr/>
          <p:nvPr/>
        </p:nvGrpSpPr>
        <p:grpSpPr>
          <a:xfrm>
            <a:off x="6632072" y="1972539"/>
            <a:ext cx="353802" cy="348926"/>
            <a:chOff x="2034675" y="3617925"/>
            <a:chExt cx="299325" cy="295200"/>
          </a:xfrm>
        </p:grpSpPr>
        <p:sp>
          <p:nvSpPr>
            <p:cNvPr id="7753" name="Google Shape;7753;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88"/>
          <p:cNvGrpSpPr/>
          <p:nvPr/>
        </p:nvGrpSpPr>
        <p:grpSpPr>
          <a:xfrm>
            <a:off x="6633934" y="2418916"/>
            <a:ext cx="350079" cy="349133"/>
            <a:chOff x="2037825" y="3981825"/>
            <a:chExt cx="296175" cy="295375"/>
          </a:xfrm>
        </p:grpSpPr>
        <p:sp>
          <p:nvSpPr>
            <p:cNvPr id="7759" name="Google Shape;7759;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88"/>
          <p:cNvGrpSpPr/>
          <p:nvPr/>
        </p:nvGrpSpPr>
        <p:grpSpPr>
          <a:xfrm>
            <a:off x="5318952" y="2915232"/>
            <a:ext cx="350079" cy="285837"/>
            <a:chOff x="3860400" y="3254050"/>
            <a:chExt cx="296175" cy="241825"/>
          </a:xfrm>
        </p:grpSpPr>
        <p:sp>
          <p:nvSpPr>
            <p:cNvPr id="7763" name="Google Shape;7763;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8"/>
          <p:cNvGrpSpPr/>
          <p:nvPr/>
        </p:nvGrpSpPr>
        <p:grpSpPr>
          <a:xfrm>
            <a:off x="5318479" y="3331102"/>
            <a:ext cx="351024" cy="350079"/>
            <a:chOff x="3859600" y="3591950"/>
            <a:chExt cx="296975" cy="296175"/>
          </a:xfrm>
        </p:grpSpPr>
        <p:sp>
          <p:nvSpPr>
            <p:cNvPr id="7771" name="Google Shape;7771;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8"/>
          <p:cNvGrpSpPr/>
          <p:nvPr/>
        </p:nvGrpSpPr>
        <p:grpSpPr>
          <a:xfrm>
            <a:off x="5318952" y="3807186"/>
            <a:ext cx="350079" cy="350079"/>
            <a:chOff x="3860400" y="3955025"/>
            <a:chExt cx="296175" cy="296175"/>
          </a:xfrm>
        </p:grpSpPr>
        <p:sp>
          <p:nvSpPr>
            <p:cNvPr id="7775" name="Google Shape;7775;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88"/>
          <p:cNvGrpSpPr/>
          <p:nvPr/>
        </p:nvGrpSpPr>
        <p:grpSpPr>
          <a:xfrm>
            <a:off x="7534167" y="2883584"/>
            <a:ext cx="355664" cy="349133"/>
            <a:chOff x="5716825" y="3235950"/>
            <a:chExt cx="300900" cy="295375"/>
          </a:xfrm>
        </p:grpSpPr>
        <p:sp>
          <p:nvSpPr>
            <p:cNvPr id="7781" name="Google Shape;7781;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8"/>
          <p:cNvGrpSpPr/>
          <p:nvPr/>
        </p:nvGrpSpPr>
        <p:grpSpPr>
          <a:xfrm>
            <a:off x="7547199" y="3342272"/>
            <a:ext cx="329601" cy="327739"/>
            <a:chOff x="5727850" y="3609275"/>
            <a:chExt cx="278850" cy="277275"/>
          </a:xfrm>
        </p:grpSpPr>
        <p:sp>
          <p:nvSpPr>
            <p:cNvPr id="7786" name="Google Shape;7786;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88"/>
          <p:cNvGrpSpPr/>
          <p:nvPr/>
        </p:nvGrpSpPr>
        <p:grpSpPr>
          <a:xfrm>
            <a:off x="7558383" y="3807659"/>
            <a:ext cx="307231" cy="349133"/>
            <a:chOff x="5736525" y="3963700"/>
            <a:chExt cx="259925" cy="295375"/>
          </a:xfrm>
        </p:grpSpPr>
        <p:sp>
          <p:nvSpPr>
            <p:cNvPr id="7792" name="Google Shape;7792;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88"/>
          <p:cNvGrpSpPr/>
          <p:nvPr/>
        </p:nvGrpSpPr>
        <p:grpSpPr>
          <a:xfrm>
            <a:off x="6649963" y="4256985"/>
            <a:ext cx="351024" cy="350079"/>
            <a:chOff x="6553275" y="3604550"/>
            <a:chExt cx="296975" cy="296175"/>
          </a:xfrm>
        </p:grpSpPr>
        <p:sp>
          <p:nvSpPr>
            <p:cNvPr id="7800" name="Google Shape;7800;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09" name="Shape 7809"/>
        <p:cNvGrpSpPr/>
        <p:nvPr/>
      </p:nvGrpSpPr>
      <p:grpSpPr>
        <a:xfrm>
          <a:off x="0" y="0"/>
          <a:ext cx="0" cy="0"/>
          <a:chOff x="0" y="0"/>
          <a:chExt cx="0" cy="0"/>
        </a:xfrm>
      </p:grpSpPr>
      <p:sp>
        <p:nvSpPr>
          <p:cNvPr id="7810" name="Google Shape;7810;p8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11" name="Google Shape;7811;p8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812" name="Google Shape;7812;p89"/>
          <p:cNvGrpSpPr/>
          <p:nvPr/>
        </p:nvGrpSpPr>
        <p:grpSpPr>
          <a:xfrm>
            <a:off x="877057" y="1532946"/>
            <a:ext cx="294401" cy="353645"/>
            <a:chOff x="-35814600" y="3202075"/>
            <a:chExt cx="242625" cy="291450"/>
          </a:xfrm>
        </p:grpSpPr>
        <p:sp>
          <p:nvSpPr>
            <p:cNvPr id="7813" name="Google Shape;7813;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89"/>
          <p:cNvGrpSpPr/>
          <p:nvPr/>
        </p:nvGrpSpPr>
        <p:grpSpPr>
          <a:xfrm>
            <a:off x="847435" y="1973866"/>
            <a:ext cx="353645" cy="353888"/>
            <a:chOff x="-35839800" y="3561025"/>
            <a:chExt cx="291450" cy="291650"/>
          </a:xfrm>
        </p:grpSpPr>
        <p:sp>
          <p:nvSpPr>
            <p:cNvPr id="7821" name="Google Shape;7821;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8" name="Google Shape;7828;p89"/>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9" name="Google Shape;7829;p89"/>
          <p:cNvGrpSpPr/>
          <p:nvPr/>
        </p:nvGrpSpPr>
        <p:grpSpPr>
          <a:xfrm>
            <a:off x="3084980" y="1532946"/>
            <a:ext cx="353645" cy="353645"/>
            <a:chOff x="-34003850" y="3227275"/>
            <a:chExt cx="291450" cy="291450"/>
          </a:xfrm>
        </p:grpSpPr>
        <p:sp>
          <p:nvSpPr>
            <p:cNvPr id="7830" name="Google Shape;7830;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9"/>
          <p:cNvGrpSpPr/>
          <p:nvPr/>
        </p:nvGrpSpPr>
        <p:grpSpPr>
          <a:xfrm>
            <a:off x="3084510" y="1973638"/>
            <a:ext cx="354586" cy="354343"/>
            <a:chOff x="-34004625" y="3585850"/>
            <a:chExt cx="292225" cy="292025"/>
          </a:xfrm>
        </p:grpSpPr>
        <p:sp>
          <p:nvSpPr>
            <p:cNvPr id="7836" name="Google Shape;7836;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89"/>
          <p:cNvGrpSpPr/>
          <p:nvPr/>
        </p:nvGrpSpPr>
        <p:grpSpPr>
          <a:xfrm>
            <a:off x="3084025" y="2408839"/>
            <a:ext cx="355557" cy="354616"/>
            <a:chOff x="-34005425" y="3945575"/>
            <a:chExt cx="293025" cy="292250"/>
          </a:xfrm>
        </p:grpSpPr>
        <p:sp>
          <p:nvSpPr>
            <p:cNvPr id="7842" name="Google Shape;7842;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89"/>
          <p:cNvGrpSpPr/>
          <p:nvPr/>
        </p:nvGrpSpPr>
        <p:grpSpPr>
          <a:xfrm>
            <a:off x="1731124" y="2882015"/>
            <a:ext cx="358408" cy="355557"/>
            <a:chOff x="-32174975" y="3192625"/>
            <a:chExt cx="295375" cy="293025"/>
          </a:xfrm>
        </p:grpSpPr>
        <p:sp>
          <p:nvSpPr>
            <p:cNvPr id="7846" name="Google Shape;7846;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0" name="Google Shape;7850;p89"/>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9"/>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2" name="Google Shape;7852;p89"/>
          <p:cNvGrpSpPr/>
          <p:nvPr/>
        </p:nvGrpSpPr>
        <p:grpSpPr>
          <a:xfrm>
            <a:off x="3970274" y="2882970"/>
            <a:ext cx="354586" cy="353645"/>
            <a:chOff x="-30345325" y="3184750"/>
            <a:chExt cx="292225" cy="291450"/>
          </a:xfrm>
        </p:grpSpPr>
        <p:sp>
          <p:nvSpPr>
            <p:cNvPr id="7853" name="Google Shape;7853;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9"/>
          <p:cNvGrpSpPr/>
          <p:nvPr/>
        </p:nvGrpSpPr>
        <p:grpSpPr>
          <a:xfrm>
            <a:off x="1295026" y="1532946"/>
            <a:ext cx="353645" cy="353645"/>
            <a:chOff x="-35481425" y="3202075"/>
            <a:chExt cx="291450" cy="291450"/>
          </a:xfrm>
        </p:grpSpPr>
        <p:sp>
          <p:nvSpPr>
            <p:cNvPr id="7859" name="Google Shape;7859;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89"/>
          <p:cNvGrpSpPr/>
          <p:nvPr/>
        </p:nvGrpSpPr>
        <p:grpSpPr>
          <a:xfrm>
            <a:off x="1294556" y="1974472"/>
            <a:ext cx="354586" cy="352675"/>
            <a:chOff x="-35482200" y="3561225"/>
            <a:chExt cx="292225" cy="290650"/>
          </a:xfrm>
        </p:grpSpPr>
        <p:sp>
          <p:nvSpPr>
            <p:cNvPr id="7867" name="Google Shape;7867;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89"/>
          <p:cNvGrpSpPr/>
          <p:nvPr/>
        </p:nvGrpSpPr>
        <p:grpSpPr>
          <a:xfrm>
            <a:off x="1295026" y="2409340"/>
            <a:ext cx="353645" cy="353615"/>
            <a:chOff x="-35481425" y="3919600"/>
            <a:chExt cx="291450" cy="291425"/>
          </a:xfrm>
        </p:grpSpPr>
        <p:sp>
          <p:nvSpPr>
            <p:cNvPr id="7871" name="Google Shape;7871;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89"/>
          <p:cNvGrpSpPr/>
          <p:nvPr/>
        </p:nvGrpSpPr>
        <p:grpSpPr>
          <a:xfrm>
            <a:off x="3530661" y="1533431"/>
            <a:ext cx="357468" cy="352675"/>
            <a:chOff x="-33645475" y="3228075"/>
            <a:chExt cx="294600" cy="290650"/>
          </a:xfrm>
        </p:grpSpPr>
        <p:sp>
          <p:nvSpPr>
            <p:cNvPr id="7880" name="Google Shape;7880;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89"/>
          <p:cNvGrpSpPr/>
          <p:nvPr/>
        </p:nvGrpSpPr>
        <p:grpSpPr>
          <a:xfrm>
            <a:off x="3531631" y="1973516"/>
            <a:ext cx="355526" cy="354586"/>
            <a:chOff x="-33646250" y="3586425"/>
            <a:chExt cx="293000" cy="292225"/>
          </a:xfrm>
        </p:grpSpPr>
        <p:sp>
          <p:nvSpPr>
            <p:cNvPr id="7888" name="Google Shape;7888;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9"/>
          <p:cNvGrpSpPr/>
          <p:nvPr/>
        </p:nvGrpSpPr>
        <p:grpSpPr>
          <a:xfrm>
            <a:off x="3532101" y="2408369"/>
            <a:ext cx="354586" cy="355557"/>
            <a:chOff x="-33645475" y="3944800"/>
            <a:chExt cx="292225" cy="293025"/>
          </a:xfrm>
        </p:grpSpPr>
        <p:sp>
          <p:nvSpPr>
            <p:cNvPr id="7891" name="Google Shape;7891;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89"/>
          <p:cNvGrpSpPr/>
          <p:nvPr/>
        </p:nvGrpSpPr>
        <p:grpSpPr>
          <a:xfrm>
            <a:off x="2185320" y="2882106"/>
            <a:ext cx="352675" cy="355375"/>
            <a:chOff x="-31809525" y="3192625"/>
            <a:chExt cx="290650" cy="292875"/>
          </a:xfrm>
        </p:grpSpPr>
        <p:sp>
          <p:nvSpPr>
            <p:cNvPr id="7902" name="Google Shape;7902;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9"/>
          <p:cNvGrpSpPr/>
          <p:nvPr/>
        </p:nvGrpSpPr>
        <p:grpSpPr>
          <a:xfrm>
            <a:off x="2184835" y="3352658"/>
            <a:ext cx="353645" cy="355557"/>
            <a:chOff x="-31811100" y="3550975"/>
            <a:chExt cx="291450" cy="293025"/>
          </a:xfrm>
        </p:grpSpPr>
        <p:sp>
          <p:nvSpPr>
            <p:cNvPr id="7907" name="Google Shape;7907;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9"/>
          <p:cNvGrpSpPr/>
          <p:nvPr/>
        </p:nvGrpSpPr>
        <p:grpSpPr>
          <a:xfrm>
            <a:off x="2178631" y="3816962"/>
            <a:ext cx="366052" cy="356831"/>
            <a:chOff x="-31817400" y="3910025"/>
            <a:chExt cx="301675" cy="294075"/>
          </a:xfrm>
        </p:grpSpPr>
        <p:sp>
          <p:nvSpPr>
            <p:cNvPr id="7915" name="Google Shape;7915;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89"/>
          <p:cNvGrpSpPr/>
          <p:nvPr/>
        </p:nvGrpSpPr>
        <p:grpSpPr>
          <a:xfrm>
            <a:off x="3970259" y="3353143"/>
            <a:ext cx="354616" cy="354586"/>
            <a:chOff x="-30354000" y="3569100"/>
            <a:chExt cx="292250" cy="292225"/>
          </a:xfrm>
        </p:grpSpPr>
        <p:sp>
          <p:nvSpPr>
            <p:cNvPr id="7919" name="Google Shape;7919;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89"/>
          <p:cNvGrpSpPr/>
          <p:nvPr/>
        </p:nvGrpSpPr>
        <p:grpSpPr>
          <a:xfrm>
            <a:off x="1748837" y="1532946"/>
            <a:ext cx="342148" cy="353645"/>
            <a:chOff x="-35118325" y="3202075"/>
            <a:chExt cx="281975" cy="291450"/>
          </a:xfrm>
        </p:grpSpPr>
        <p:sp>
          <p:nvSpPr>
            <p:cNvPr id="7926" name="Google Shape;7926;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89"/>
          <p:cNvGrpSpPr/>
          <p:nvPr/>
        </p:nvGrpSpPr>
        <p:grpSpPr>
          <a:xfrm>
            <a:off x="1742618" y="1974199"/>
            <a:ext cx="354586" cy="353221"/>
            <a:chOff x="-35123050" y="3561225"/>
            <a:chExt cx="292225" cy="291100"/>
          </a:xfrm>
        </p:grpSpPr>
        <p:sp>
          <p:nvSpPr>
            <p:cNvPr id="7931" name="Google Shape;7931;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89"/>
          <p:cNvGrpSpPr/>
          <p:nvPr/>
        </p:nvGrpSpPr>
        <p:grpSpPr>
          <a:xfrm>
            <a:off x="1784677" y="2409340"/>
            <a:ext cx="270467" cy="353615"/>
            <a:chOff x="-35089175" y="3919600"/>
            <a:chExt cx="222900" cy="291425"/>
          </a:xfrm>
        </p:grpSpPr>
        <p:sp>
          <p:nvSpPr>
            <p:cNvPr id="7934" name="Google Shape;7934;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89"/>
          <p:cNvGrpSpPr/>
          <p:nvPr/>
        </p:nvGrpSpPr>
        <p:grpSpPr>
          <a:xfrm>
            <a:off x="3981673" y="1532703"/>
            <a:ext cx="336445" cy="354131"/>
            <a:chOff x="-33277650" y="3226875"/>
            <a:chExt cx="277275" cy="291850"/>
          </a:xfrm>
        </p:grpSpPr>
        <p:sp>
          <p:nvSpPr>
            <p:cNvPr id="7937" name="Google Shape;7937;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89"/>
          <p:cNvGrpSpPr/>
          <p:nvPr/>
        </p:nvGrpSpPr>
        <p:grpSpPr>
          <a:xfrm>
            <a:off x="3973073" y="1973987"/>
            <a:ext cx="353645" cy="353645"/>
            <a:chOff x="-33286325" y="3586425"/>
            <a:chExt cx="291450" cy="291450"/>
          </a:xfrm>
        </p:grpSpPr>
        <p:sp>
          <p:nvSpPr>
            <p:cNvPr id="7945" name="Google Shape;7945;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9"/>
          <p:cNvGrpSpPr/>
          <p:nvPr/>
        </p:nvGrpSpPr>
        <p:grpSpPr>
          <a:xfrm>
            <a:off x="3973073" y="2408369"/>
            <a:ext cx="353645" cy="355557"/>
            <a:chOff x="-33286325" y="3944800"/>
            <a:chExt cx="291450" cy="293025"/>
          </a:xfrm>
        </p:grpSpPr>
        <p:sp>
          <p:nvSpPr>
            <p:cNvPr id="7951" name="Google Shape;7951;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9"/>
          <p:cNvGrpSpPr/>
          <p:nvPr/>
        </p:nvGrpSpPr>
        <p:grpSpPr>
          <a:xfrm>
            <a:off x="2631470" y="2881529"/>
            <a:ext cx="353645" cy="356527"/>
            <a:chOff x="-31452725" y="3191825"/>
            <a:chExt cx="291450" cy="293825"/>
          </a:xfrm>
        </p:grpSpPr>
        <p:sp>
          <p:nvSpPr>
            <p:cNvPr id="7956" name="Google Shape;7956;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89"/>
          <p:cNvGrpSpPr/>
          <p:nvPr/>
        </p:nvGrpSpPr>
        <p:grpSpPr>
          <a:xfrm>
            <a:off x="2631000" y="3353144"/>
            <a:ext cx="354586" cy="354586"/>
            <a:chOff x="-31452725" y="3551775"/>
            <a:chExt cx="292225" cy="292225"/>
          </a:xfrm>
        </p:grpSpPr>
        <p:sp>
          <p:nvSpPr>
            <p:cNvPr id="7961" name="Google Shape;7961;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9"/>
          <p:cNvGrpSpPr/>
          <p:nvPr/>
        </p:nvGrpSpPr>
        <p:grpSpPr>
          <a:xfrm>
            <a:off x="2629559" y="3817129"/>
            <a:ext cx="357468" cy="356497"/>
            <a:chOff x="-31455100" y="3909350"/>
            <a:chExt cx="294600" cy="293800"/>
          </a:xfrm>
        </p:grpSpPr>
        <p:sp>
          <p:nvSpPr>
            <p:cNvPr id="7966" name="Google Shape;7966;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9"/>
          <p:cNvGrpSpPr/>
          <p:nvPr/>
        </p:nvGrpSpPr>
        <p:grpSpPr>
          <a:xfrm>
            <a:off x="3970744" y="3818084"/>
            <a:ext cx="353645" cy="354586"/>
            <a:chOff x="-30345325" y="3918800"/>
            <a:chExt cx="291450" cy="292225"/>
          </a:xfrm>
        </p:grpSpPr>
        <p:sp>
          <p:nvSpPr>
            <p:cNvPr id="7969" name="Google Shape;7969;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89"/>
          <p:cNvGrpSpPr/>
          <p:nvPr/>
        </p:nvGrpSpPr>
        <p:grpSpPr>
          <a:xfrm>
            <a:off x="2200736" y="1532946"/>
            <a:ext cx="332593" cy="353645"/>
            <a:chOff x="-34755225" y="3202075"/>
            <a:chExt cx="274100" cy="291450"/>
          </a:xfrm>
        </p:grpSpPr>
        <p:sp>
          <p:nvSpPr>
            <p:cNvPr id="7975" name="Google Shape;7975;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9"/>
          <p:cNvGrpSpPr/>
          <p:nvPr/>
        </p:nvGrpSpPr>
        <p:grpSpPr>
          <a:xfrm>
            <a:off x="2190209" y="1973987"/>
            <a:ext cx="353645" cy="353645"/>
            <a:chOff x="-34763900" y="3561225"/>
            <a:chExt cx="291450" cy="291450"/>
          </a:xfrm>
        </p:grpSpPr>
        <p:sp>
          <p:nvSpPr>
            <p:cNvPr id="7983" name="Google Shape;7983;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6" name="Google Shape;7986;p89"/>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7" name="Google Shape;7987;p89"/>
          <p:cNvGrpSpPr/>
          <p:nvPr/>
        </p:nvGrpSpPr>
        <p:grpSpPr>
          <a:xfrm>
            <a:off x="845106" y="2882499"/>
            <a:ext cx="354586" cy="354586"/>
            <a:chOff x="-32927950" y="3227275"/>
            <a:chExt cx="292225" cy="292225"/>
          </a:xfrm>
        </p:grpSpPr>
        <p:sp>
          <p:nvSpPr>
            <p:cNvPr id="7988" name="Google Shape;7988;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89"/>
          <p:cNvGrpSpPr/>
          <p:nvPr/>
        </p:nvGrpSpPr>
        <p:grpSpPr>
          <a:xfrm>
            <a:off x="844621" y="3353613"/>
            <a:ext cx="355557" cy="353645"/>
            <a:chOff x="-32927950" y="3586425"/>
            <a:chExt cx="293025" cy="291450"/>
          </a:xfrm>
        </p:grpSpPr>
        <p:sp>
          <p:nvSpPr>
            <p:cNvPr id="7994" name="Google Shape;7994;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89"/>
          <p:cNvGrpSpPr/>
          <p:nvPr/>
        </p:nvGrpSpPr>
        <p:grpSpPr>
          <a:xfrm>
            <a:off x="845106" y="3817598"/>
            <a:ext cx="354586" cy="355557"/>
            <a:chOff x="-32927950" y="3944800"/>
            <a:chExt cx="292225" cy="293025"/>
          </a:xfrm>
        </p:grpSpPr>
        <p:sp>
          <p:nvSpPr>
            <p:cNvPr id="8000" name="Google Shape;8000;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9"/>
          <p:cNvGrpSpPr/>
          <p:nvPr/>
        </p:nvGrpSpPr>
        <p:grpSpPr>
          <a:xfrm>
            <a:off x="3073898" y="2882849"/>
            <a:ext cx="354586" cy="353888"/>
            <a:chOff x="-31094350" y="3194000"/>
            <a:chExt cx="292225" cy="291650"/>
          </a:xfrm>
        </p:grpSpPr>
        <p:sp>
          <p:nvSpPr>
            <p:cNvPr id="8010" name="Google Shape;8010;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9"/>
          <p:cNvGrpSpPr/>
          <p:nvPr/>
        </p:nvGrpSpPr>
        <p:grpSpPr>
          <a:xfrm>
            <a:off x="3074368" y="3353341"/>
            <a:ext cx="353645" cy="354191"/>
            <a:chOff x="-31093575" y="3552550"/>
            <a:chExt cx="291450" cy="291900"/>
          </a:xfrm>
        </p:grpSpPr>
        <p:sp>
          <p:nvSpPr>
            <p:cNvPr id="8019" name="Google Shape;8019;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9"/>
          <p:cNvGrpSpPr/>
          <p:nvPr/>
        </p:nvGrpSpPr>
        <p:grpSpPr>
          <a:xfrm>
            <a:off x="3074368" y="3818569"/>
            <a:ext cx="353645" cy="353615"/>
            <a:chOff x="-31093575" y="3911725"/>
            <a:chExt cx="291450" cy="291425"/>
          </a:xfrm>
        </p:grpSpPr>
        <p:sp>
          <p:nvSpPr>
            <p:cNvPr id="8024" name="Google Shape;8024;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9"/>
          <p:cNvGrpSpPr/>
          <p:nvPr/>
        </p:nvGrpSpPr>
        <p:grpSpPr>
          <a:xfrm>
            <a:off x="2183798" y="4275536"/>
            <a:ext cx="356497" cy="354586"/>
            <a:chOff x="-29946000" y="3183175"/>
            <a:chExt cx="293800" cy="292225"/>
          </a:xfrm>
        </p:grpSpPr>
        <p:sp>
          <p:nvSpPr>
            <p:cNvPr id="8027" name="Google Shape;8027;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9"/>
          <p:cNvGrpSpPr/>
          <p:nvPr/>
        </p:nvGrpSpPr>
        <p:grpSpPr>
          <a:xfrm>
            <a:off x="2628330" y="1532689"/>
            <a:ext cx="358408" cy="354161"/>
            <a:chOff x="-34408675" y="3202075"/>
            <a:chExt cx="295375" cy="291875"/>
          </a:xfrm>
        </p:grpSpPr>
        <p:sp>
          <p:nvSpPr>
            <p:cNvPr id="8034" name="Google Shape;8034;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9"/>
          <p:cNvGrpSpPr/>
          <p:nvPr/>
        </p:nvGrpSpPr>
        <p:grpSpPr>
          <a:xfrm>
            <a:off x="2630241" y="1972683"/>
            <a:ext cx="354586" cy="356254"/>
            <a:chOff x="-34405525" y="3558075"/>
            <a:chExt cx="292225" cy="293600"/>
          </a:xfrm>
        </p:grpSpPr>
        <p:sp>
          <p:nvSpPr>
            <p:cNvPr id="8039" name="Google Shape;8039;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9"/>
          <p:cNvGrpSpPr/>
          <p:nvPr/>
        </p:nvGrpSpPr>
        <p:grpSpPr>
          <a:xfrm>
            <a:off x="2629755" y="2409340"/>
            <a:ext cx="355557" cy="353615"/>
            <a:chOff x="-34406325" y="3919600"/>
            <a:chExt cx="293025" cy="291425"/>
          </a:xfrm>
        </p:grpSpPr>
        <p:sp>
          <p:nvSpPr>
            <p:cNvPr id="8043" name="Google Shape;8043;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9"/>
          <p:cNvGrpSpPr/>
          <p:nvPr/>
        </p:nvGrpSpPr>
        <p:grpSpPr>
          <a:xfrm>
            <a:off x="1293653" y="2888703"/>
            <a:ext cx="353645" cy="342179"/>
            <a:chOff x="-32568800" y="3232000"/>
            <a:chExt cx="291450" cy="282000"/>
          </a:xfrm>
        </p:grpSpPr>
        <p:sp>
          <p:nvSpPr>
            <p:cNvPr id="8051" name="Google Shape;8051;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9"/>
          <p:cNvGrpSpPr/>
          <p:nvPr/>
        </p:nvGrpSpPr>
        <p:grpSpPr>
          <a:xfrm>
            <a:off x="1293183" y="3353613"/>
            <a:ext cx="354586" cy="353645"/>
            <a:chOff x="-32569575" y="3586425"/>
            <a:chExt cx="292225" cy="291450"/>
          </a:xfrm>
        </p:grpSpPr>
        <p:sp>
          <p:nvSpPr>
            <p:cNvPr id="8054" name="Google Shape;8054;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9"/>
          <p:cNvGrpSpPr/>
          <p:nvPr/>
        </p:nvGrpSpPr>
        <p:grpSpPr>
          <a:xfrm>
            <a:off x="1284098" y="3818205"/>
            <a:ext cx="372756" cy="354343"/>
            <a:chOff x="-32576675" y="3944600"/>
            <a:chExt cx="307200" cy="292025"/>
          </a:xfrm>
        </p:grpSpPr>
        <p:sp>
          <p:nvSpPr>
            <p:cNvPr id="8057" name="Google Shape;8057;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89"/>
          <p:cNvGrpSpPr/>
          <p:nvPr/>
        </p:nvGrpSpPr>
        <p:grpSpPr>
          <a:xfrm>
            <a:off x="3529065" y="2882500"/>
            <a:ext cx="354586" cy="354586"/>
            <a:chOff x="-30735200" y="3192625"/>
            <a:chExt cx="292225" cy="292225"/>
          </a:xfrm>
        </p:grpSpPr>
        <p:sp>
          <p:nvSpPr>
            <p:cNvPr id="8060" name="Google Shape;8060;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9"/>
          <p:cNvGrpSpPr/>
          <p:nvPr/>
        </p:nvGrpSpPr>
        <p:grpSpPr>
          <a:xfrm>
            <a:off x="3529065" y="3353932"/>
            <a:ext cx="354586" cy="353008"/>
            <a:chOff x="-30735200" y="3552550"/>
            <a:chExt cx="292225" cy="290925"/>
          </a:xfrm>
        </p:grpSpPr>
        <p:sp>
          <p:nvSpPr>
            <p:cNvPr id="8068" name="Google Shape;8068;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9"/>
          <p:cNvGrpSpPr/>
          <p:nvPr/>
        </p:nvGrpSpPr>
        <p:grpSpPr>
          <a:xfrm>
            <a:off x="3529065" y="3818554"/>
            <a:ext cx="354586" cy="353645"/>
            <a:chOff x="-30735200" y="3910925"/>
            <a:chExt cx="292225" cy="291450"/>
          </a:xfrm>
        </p:grpSpPr>
        <p:sp>
          <p:nvSpPr>
            <p:cNvPr id="8071" name="Google Shape;8071;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3" name="Google Shape;8073;p89"/>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4" name="Google Shape;8074;p89"/>
          <p:cNvGrpSpPr/>
          <p:nvPr/>
        </p:nvGrpSpPr>
        <p:grpSpPr>
          <a:xfrm>
            <a:off x="4882910" y="1531421"/>
            <a:ext cx="358971" cy="359224"/>
            <a:chOff x="-57956275" y="3197925"/>
            <a:chExt cx="319000" cy="319225"/>
          </a:xfrm>
        </p:grpSpPr>
        <p:sp>
          <p:nvSpPr>
            <p:cNvPr id="8075" name="Google Shape;8075;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89"/>
          <p:cNvGrpSpPr/>
          <p:nvPr/>
        </p:nvGrpSpPr>
        <p:grpSpPr>
          <a:xfrm>
            <a:off x="4905064" y="1987846"/>
            <a:ext cx="314662" cy="358971"/>
            <a:chOff x="-57940525" y="3590375"/>
            <a:chExt cx="279625" cy="319000"/>
          </a:xfrm>
        </p:grpSpPr>
        <p:sp>
          <p:nvSpPr>
            <p:cNvPr id="8083" name="Google Shape;8083;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9"/>
          <p:cNvGrpSpPr/>
          <p:nvPr/>
        </p:nvGrpSpPr>
        <p:grpSpPr>
          <a:xfrm>
            <a:off x="4875945" y="2429217"/>
            <a:ext cx="358099" cy="358999"/>
            <a:chOff x="-57959425" y="3982600"/>
            <a:chExt cx="318225" cy="319025"/>
          </a:xfrm>
        </p:grpSpPr>
        <p:sp>
          <p:nvSpPr>
            <p:cNvPr id="8089" name="Google Shape;8089;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9"/>
          <p:cNvGrpSpPr/>
          <p:nvPr/>
        </p:nvGrpSpPr>
        <p:grpSpPr>
          <a:xfrm>
            <a:off x="7076112" y="1532546"/>
            <a:ext cx="357226" cy="357226"/>
            <a:chOff x="-55987225" y="3198925"/>
            <a:chExt cx="317450" cy="317450"/>
          </a:xfrm>
        </p:grpSpPr>
        <p:sp>
          <p:nvSpPr>
            <p:cNvPr id="8094" name="Google Shape;8094;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9"/>
          <p:cNvGrpSpPr/>
          <p:nvPr/>
        </p:nvGrpSpPr>
        <p:grpSpPr>
          <a:xfrm>
            <a:off x="7076112" y="1988578"/>
            <a:ext cx="357226" cy="357367"/>
            <a:chOff x="-55987225" y="3591025"/>
            <a:chExt cx="317450" cy="317575"/>
          </a:xfrm>
        </p:grpSpPr>
        <p:sp>
          <p:nvSpPr>
            <p:cNvPr id="8099" name="Google Shape;8099;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89"/>
          <p:cNvGrpSpPr/>
          <p:nvPr/>
        </p:nvGrpSpPr>
        <p:grpSpPr>
          <a:xfrm>
            <a:off x="7090027" y="2429217"/>
            <a:ext cx="358999" cy="358999"/>
            <a:chOff x="-55988800" y="3982600"/>
            <a:chExt cx="319025" cy="319025"/>
          </a:xfrm>
        </p:grpSpPr>
        <p:sp>
          <p:nvSpPr>
            <p:cNvPr id="8105" name="Google Shape;8105;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9"/>
          <p:cNvGrpSpPr/>
          <p:nvPr/>
        </p:nvGrpSpPr>
        <p:grpSpPr>
          <a:xfrm>
            <a:off x="5748546" y="2887174"/>
            <a:ext cx="356326" cy="358971"/>
            <a:chOff x="-54026025" y="3192625"/>
            <a:chExt cx="316650" cy="319000"/>
          </a:xfrm>
        </p:grpSpPr>
        <p:sp>
          <p:nvSpPr>
            <p:cNvPr id="8111" name="Google Shape;8111;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89"/>
          <p:cNvGrpSpPr/>
          <p:nvPr/>
        </p:nvGrpSpPr>
        <p:grpSpPr>
          <a:xfrm>
            <a:off x="5768492" y="3358148"/>
            <a:ext cx="316434" cy="358099"/>
            <a:chOff x="-54007925" y="3584850"/>
            <a:chExt cx="281200" cy="318225"/>
          </a:xfrm>
        </p:grpSpPr>
        <p:sp>
          <p:nvSpPr>
            <p:cNvPr id="8120" name="Google Shape;8120;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9"/>
          <p:cNvGrpSpPr/>
          <p:nvPr/>
        </p:nvGrpSpPr>
        <p:grpSpPr>
          <a:xfrm>
            <a:off x="5768492" y="3820033"/>
            <a:ext cx="316434" cy="358914"/>
            <a:chOff x="-54007925" y="3975575"/>
            <a:chExt cx="281200" cy="318950"/>
          </a:xfrm>
        </p:grpSpPr>
        <p:sp>
          <p:nvSpPr>
            <p:cNvPr id="8127" name="Google Shape;8127;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9"/>
          <p:cNvGrpSpPr/>
          <p:nvPr/>
        </p:nvGrpSpPr>
        <p:grpSpPr>
          <a:xfrm>
            <a:off x="8003359" y="2904504"/>
            <a:ext cx="274770" cy="358492"/>
            <a:chOff x="-52005775" y="3208025"/>
            <a:chExt cx="244175" cy="318575"/>
          </a:xfrm>
        </p:grpSpPr>
        <p:sp>
          <p:nvSpPr>
            <p:cNvPr id="8132" name="Google Shape;8132;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89"/>
          <p:cNvGrpSpPr/>
          <p:nvPr/>
        </p:nvGrpSpPr>
        <p:grpSpPr>
          <a:xfrm>
            <a:off x="5309825" y="1532546"/>
            <a:ext cx="358099" cy="358099"/>
            <a:chOff x="-57568775" y="3198925"/>
            <a:chExt cx="318225" cy="318225"/>
          </a:xfrm>
        </p:grpSpPr>
        <p:sp>
          <p:nvSpPr>
            <p:cNvPr id="8144" name="Google Shape;8144;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9"/>
          <p:cNvGrpSpPr/>
          <p:nvPr/>
        </p:nvGrpSpPr>
        <p:grpSpPr>
          <a:xfrm>
            <a:off x="5331543" y="1987846"/>
            <a:ext cx="314662" cy="358099"/>
            <a:chOff x="-57549075" y="3590375"/>
            <a:chExt cx="279625" cy="318225"/>
          </a:xfrm>
        </p:grpSpPr>
        <p:sp>
          <p:nvSpPr>
            <p:cNvPr id="8151" name="Google Shape;8151;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89"/>
          <p:cNvGrpSpPr/>
          <p:nvPr/>
        </p:nvGrpSpPr>
        <p:grpSpPr>
          <a:xfrm>
            <a:off x="5323740" y="2429217"/>
            <a:ext cx="359871" cy="359871"/>
            <a:chOff x="-57570350" y="3982600"/>
            <a:chExt cx="319800" cy="319800"/>
          </a:xfrm>
        </p:grpSpPr>
        <p:sp>
          <p:nvSpPr>
            <p:cNvPr id="8156" name="Google Shape;8156;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9"/>
          <p:cNvGrpSpPr/>
          <p:nvPr/>
        </p:nvGrpSpPr>
        <p:grpSpPr>
          <a:xfrm>
            <a:off x="7538779" y="1531646"/>
            <a:ext cx="314662" cy="358999"/>
            <a:chOff x="-55576850" y="3198125"/>
            <a:chExt cx="279625" cy="319025"/>
          </a:xfrm>
        </p:grpSpPr>
        <p:sp>
          <p:nvSpPr>
            <p:cNvPr id="8161" name="Google Shape;8161;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9"/>
          <p:cNvGrpSpPr/>
          <p:nvPr/>
        </p:nvGrpSpPr>
        <p:grpSpPr>
          <a:xfrm>
            <a:off x="7516174" y="1987621"/>
            <a:ext cx="359871" cy="358324"/>
            <a:chOff x="-55596550" y="3590175"/>
            <a:chExt cx="319800" cy="318425"/>
          </a:xfrm>
        </p:grpSpPr>
        <p:sp>
          <p:nvSpPr>
            <p:cNvPr id="8166" name="Google Shape;8166;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9"/>
          <p:cNvGrpSpPr/>
          <p:nvPr/>
        </p:nvGrpSpPr>
        <p:grpSpPr>
          <a:xfrm>
            <a:off x="7531412" y="2428964"/>
            <a:ext cx="358999" cy="359252"/>
            <a:chOff x="-55595775" y="3982375"/>
            <a:chExt cx="319025" cy="319250"/>
          </a:xfrm>
        </p:grpSpPr>
        <p:sp>
          <p:nvSpPr>
            <p:cNvPr id="8171" name="Google Shape;8171;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89"/>
          <p:cNvGrpSpPr/>
          <p:nvPr/>
        </p:nvGrpSpPr>
        <p:grpSpPr>
          <a:xfrm>
            <a:off x="6188595" y="2887174"/>
            <a:ext cx="358999" cy="358099"/>
            <a:chOff x="-53635375" y="3192625"/>
            <a:chExt cx="319025" cy="318225"/>
          </a:xfrm>
        </p:grpSpPr>
        <p:sp>
          <p:nvSpPr>
            <p:cNvPr id="8178" name="Google Shape;8178;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89"/>
          <p:cNvGrpSpPr/>
          <p:nvPr/>
        </p:nvGrpSpPr>
        <p:grpSpPr>
          <a:xfrm>
            <a:off x="6210763" y="3358148"/>
            <a:ext cx="314662" cy="358999"/>
            <a:chOff x="-53615675" y="3584850"/>
            <a:chExt cx="279625" cy="319025"/>
          </a:xfrm>
        </p:grpSpPr>
        <p:sp>
          <p:nvSpPr>
            <p:cNvPr id="8182" name="Google Shape;8182;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89"/>
          <p:cNvGrpSpPr/>
          <p:nvPr/>
        </p:nvGrpSpPr>
        <p:grpSpPr>
          <a:xfrm>
            <a:off x="6188609" y="3821074"/>
            <a:ext cx="358971" cy="357874"/>
            <a:chOff x="-53634575" y="3976500"/>
            <a:chExt cx="319000" cy="318025"/>
          </a:xfrm>
        </p:grpSpPr>
        <p:sp>
          <p:nvSpPr>
            <p:cNvPr id="8186" name="Google Shape;8186;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89"/>
          <p:cNvGrpSpPr/>
          <p:nvPr/>
        </p:nvGrpSpPr>
        <p:grpSpPr>
          <a:xfrm>
            <a:off x="7983413" y="3364028"/>
            <a:ext cx="314662" cy="358436"/>
            <a:chOff x="-52023900" y="3590075"/>
            <a:chExt cx="279625" cy="318525"/>
          </a:xfrm>
        </p:grpSpPr>
        <p:sp>
          <p:nvSpPr>
            <p:cNvPr id="8195" name="Google Shape;8195;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89"/>
          <p:cNvGrpSpPr/>
          <p:nvPr/>
        </p:nvGrpSpPr>
        <p:grpSpPr>
          <a:xfrm>
            <a:off x="5746654" y="1532546"/>
            <a:ext cx="358971" cy="358971"/>
            <a:chOff x="-57173375" y="3198925"/>
            <a:chExt cx="319000" cy="319000"/>
          </a:xfrm>
        </p:grpSpPr>
        <p:sp>
          <p:nvSpPr>
            <p:cNvPr id="8203" name="Google Shape;8203;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89"/>
          <p:cNvGrpSpPr/>
          <p:nvPr/>
        </p:nvGrpSpPr>
        <p:grpSpPr>
          <a:xfrm>
            <a:off x="5747541" y="2009987"/>
            <a:ext cx="357198" cy="314690"/>
            <a:chOff x="-57176525" y="3610050"/>
            <a:chExt cx="317425" cy="279650"/>
          </a:xfrm>
        </p:grpSpPr>
        <p:sp>
          <p:nvSpPr>
            <p:cNvPr id="8208" name="Google Shape;8208;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9"/>
          <p:cNvGrpSpPr/>
          <p:nvPr/>
        </p:nvGrpSpPr>
        <p:grpSpPr>
          <a:xfrm>
            <a:off x="7957995" y="1532546"/>
            <a:ext cx="358099" cy="356326"/>
            <a:chOff x="-55202750" y="3198925"/>
            <a:chExt cx="318225" cy="316650"/>
          </a:xfrm>
        </p:grpSpPr>
        <p:sp>
          <p:nvSpPr>
            <p:cNvPr id="8214" name="Google Shape;8214;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89"/>
          <p:cNvGrpSpPr/>
          <p:nvPr/>
        </p:nvGrpSpPr>
        <p:grpSpPr>
          <a:xfrm>
            <a:off x="7968629" y="1987846"/>
            <a:ext cx="336830" cy="358099"/>
            <a:chOff x="-55194875" y="3590375"/>
            <a:chExt cx="299325" cy="318225"/>
          </a:xfrm>
        </p:grpSpPr>
        <p:sp>
          <p:nvSpPr>
            <p:cNvPr id="8217" name="Google Shape;8217;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9"/>
          <p:cNvGrpSpPr/>
          <p:nvPr/>
        </p:nvGrpSpPr>
        <p:grpSpPr>
          <a:xfrm>
            <a:off x="7973247" y="2430117"/>
            <a:ext cx="357198" cy="357198"/>
            <a:chOff x="-55203525" y="3983400"/>
            <a:chExt cx="317425" cy="317425"/>
          </a:xfrm>
        </p:grpSpPr>
        <p:sp>
          <p:nvSpPr>
            <p:cNvPr id="8223" name="Google Shape;8223;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9"/>
          <p:cNvGrpSpPr/>
          <p:nvPr/>
        </p:nvGrpSpPr>
        <p:grpSpPr>
          <a:xfrm>
            <a:off x="6639727" y="2887174"/>
            <a:ext cx="335930" cy="358971"/>
            <a:chOff x="-53232900" y="3192625"/>
            <a:chExt cx="298525" cy="319000"/>
          </a:xfrm>
        </p:grpSpPr>
        <p:sp>
          <p:nvSpPr>
            <p:cNvPr id="8227" name="Google Shape;8227;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9"/>
          <p:cNvGrpSpPr/>
          <p:nvPr/>
        </p:nvGrpSpPr>
        <p:grpSpPr>
          <a:xfrm>
            <a:off x="6629093" y="3358148"/>
            <a:ext cx="357198" cy="356326"/>
            <a:chOff x="-53242350" y="3584850"/>
            <a:chExt cx="317425" cy="316650"/>
          </a:xfrm>
        </p:grpSpPr>
        <p:sp>
          <p:nvSpPr>
            <p:cNvPr id="8236" name="Google Shape;8236;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89"/>
          <p:cNvGrpSpPr/>
          <p:nvPr/>
        </p:nvGrpSpPr>
        <p:grpSpPr>
          <a:xfrm>
            <a:off x="6650362" y="3820849"/>
            <a:ext cx="314662" cy="358999"/>
            <a:chOff x="-53224225" y="3976300"/>
            <a:chExt cx="279625" cy="319025"/>
          </a:xfrm>
        </p:grpSpPr>
        <p:sp>
          <p:nvSpPr>
            <p:cNvPr id="8242" name="Google Shape;8242;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89"/>
          <p:cNvGrpSpPr/>
          <p:nvPr/>
        </p:nvGrpSpPr>
        <p:grpSpPr>
          <a:xfrm>
            <a:off x="7961258" y="3828529"/>
            <a:ext cx="358971" cy="358408"/>
            <a:chOff x="-52043575" y="3983125"/>
            <a:chExt cx="319000" cy="318500"/>
          </a:xfrm>
        </p:grpSpPr>
        <p:sp>
          <p:nvSpPr>
            <p:cNvPr id="8250" name="Google Shape;8250;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89"/>
          <p:cNvGrpSpPr/>
          <p:nvPr/>
        </p:nvGrpSpPr>
        <p:grpSpPr>
          <a:xfrm>
            <a:off x="6215199" y="1532546"/>
            <a:ext cx="314662" cy="358971"/>
            <a:chOff x="-56766175" y="3198925"/>
            <a:chExt cx="279625" cy="319000"/>
          </a:xfrm>
        </p:grpSpPr>
        <p:sp>
          <p:nvSpPr>
            <p:cNvPr id="8260" name="Google Shape;8260;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89"/>
          <p:cNvGrpSpPr/>
          <p:nvPr/>
        </p:nvGrpSpPr>
        <p:grpSpPr>
          <a:xfrm>
            <a:off x="6214313" y="1987846"/>
            <a:ext cx="316434" cy="358099"/>
            <a:chOff x="-56766175" y="3590375"/>
            <a:chExt cx="281200" cy="318225"/>
          </a:xfrm>
        </p:grpSpPr>
        <p:sp>
          <p:nvSpPr>
            <p:cNvPr id="8268" name="Google Shape;8268;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89"/>
          <p:cNvGrpSpPr/>
          <p:nvPr/>
        </p:nvGrpSpPr>
        <p:grpSpPr>
          <a:xfrm>
            <a:off x="6251269" y="2429217"/>
            <a:ext cx="272126" cy="358099"/>
            <a:chOff x="-56747275" y="3982600"/>
            <a:chExt cx="241825" cy="318225"/>
          </a:xfrm>
        </p:grpSpPr>
        <p:sp>
          <p:nvSpPr>
            <p:cNvPr id="8273" name="Google Shape;8273;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9"/>
          <p:cNvGrpSpPr/>
          <p:nvPr/>
        </p:nvGrpSpPr>
        <p:grpSpPr>
          <a:xfrm>
            <a:off x="4859020" y="3371455"/>
            <a:ext cx="358999" cy="342991"/>
            <a:chOff x="-54812875" y="3596675"/>
            <a:chExt cx="319025" cy="304800"/>
          </a:xfrm>
        </p:grpSpPr>
        <p:sp>
          <p:nvSpPr>
            <p:cNvPr id="8281" name="Google Shape;8281;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8" name="Google Shape;8288;p89"/>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9"/>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0" name="Google Shape;8290;p89"/>
          <p:cNvGrpSpPr/>
          <p:nvPr/>
        </p:nvGrpSpPr>
        <p:grpSpPr>
          <a:xfrm>
            <a:off x="4881188" y="3827938"/>
            <a:ext cx="314662" cy="358099"/>
            <a:chOff x="-54793175" y="3982600"/>
            <a:chExt cx="279625" cy="318225"/>
          </a:xfrm>
        </p:grpSpPr>
        <p:sp>
          <p:nvSpPr>
            <p:cNvPr id="8291" name="Google Shape;8291;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89"/>
          <p:cNvGrpSpPr/>
          <p:nvPr/>
        </p:nvGrpSpPr>
        <p:grpSpPr>
          <a:xfrm>
            <a:off x="7092647" y="2887174"/>
            <a:ext cx="314662" cy="358099"/>
            <a:chOff x="-52832000" y="3192625"/>
            <a:chExt cx="279625" cy="318225"/>
          </a:xfrm>
        </p:grpSpPr>
        <p:sp>
          <p:nvSpPr>
            <p:cNvPr id="8299" name="Google Shape;8299;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89"/>
          <p:cNvGrpSpPr/>
          <p:nvPr/>
        </p:nvGrpSpPr>
        <p:grpSpPr>
          <a:xfrm>
            <a:off x="5779179" y="2428542"/>
            <a:ext cx="323524" cy="358774"/>
            <a:chOff x="-57162350" y="3982000"/>
            <a:chExt cx="287500" cy="318825"/>
          </a:xfrm>
        </p:grpSpPr>
        <p:sp>
          <p:nvSpPr>
            <p:cNvPr id="8308" name="Google Shape;8308;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89"/>
          <p:cNvGrpSpPr/>
          <p:nvPr/>
        </p:nvGrpSpPr>
        <p:grpSpPr>
          <a:xfrm>
            <a:off x="7070492" y="3359048"/>
            <a:ext cx="358971" cy="357198"/>
            <a:chOff x="-52851675" y="3585650"/>
            <a:chExt cx="319000" cy="317425"/>
          </a:xfrm>
        </p:grpSpPr>
        <p:sp>
          <p:nvSpPr>
            <p:cNvPr id="8317" name="Google Shape;8317;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9"/>
          <p:cNvGrpSpPr/>
          <p:nvPr/>
        </p:nvGrpSpPr>
        <p:grpSpPr>
          <a:xfrm>
            <a:off x="7092647" y="3820849"/>
            <a:ext cx="314662" cy="358999"/>
            <a:chOff x="-52832000" y="3976300"/>
            <a:chExt cx="279625" cy="319025"/>
          </a:xfrm>
        </p:grpSpPr>
        <p:sp>
          <p:nvSpPr>
            <p:cNvPr id="8324" name="Google Shape;8324;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89"/>
          <p:cNvGrpSpPr/>
          <p:nvPr/>
        </p:nvGrpSpPr>
        <p:grpSpPr>
          <a:xfrm>
            <a:off x="6209853" y="4275497"/>
            <a:ext cx="316434" cy="358099"/>
            <a:chOff x="-51633225" y="3198925"/>
            <a:chExt cx="281200" cy="318225"/>
          </a:xfrm>
        </p:grpSpPr>
        <p:sp>
          <p:nvSpPr>
            <p:cNvPr id="8330" name="Google Shape;8330;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9"/>
          <p:cNvGrpSpPr/>
          <p:nvPr/>
        </p:nvGrpSpPr>
        <p:grpSpPr>
          <a:xfrm>
            <a:off x="6628676" y="1533418"/>
            <a:ext cx="365188" cy="357226"/>
            <a:chOff x="-56396775" y="3199700"/>
            <a:chExt cx="324525" cy="317450"/>
          </a:xfrm>
        </p:grpSpPr>
        <p:sp>
          <p:nvSpPr>
            <p:cNvPr id="8338" name="Google Shape;8338;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89"/>
          <p:cNvGrpSpPr/>
          <p:nvPr/>
        </p:nvGrpSpPr>
        <p:grpSpPr>
          <a:xfrm>
            <a:off x="6631771" y="1999353"/>
            <a:ext cx="358999" cy="335958"/>
            <a:chOff x="-56394425" y="3600600"/>
            <a:chExt cx="319025" cy="298550"/>
          </a:xfrm>
        </p:grpSpPr>
        <p:sp>
          <p:nvSpPr>
            <p:cNvPr id="8345" name="Google Shape;8345;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89"/>
          <p:cNvGrpSpPr/>
          <p:nvPr/>
        </p:nvGrpSpPr>
        <p:grpSpPr>
          <a:xfrm>
            <a:off x="6662538" y="2430117"/>
            <a:ext cx="327068" cy="357198"/>
            <a:chOff x="-56379450" y="3983400"/>
            <a:chExt cx="290650" cy="317425"/>
          </a:xfrm>
        </p:grpSpPr>
        <p:sp>
          <p:nvSpPr>
            <p:cNvPr id="8349" name="Google Shape;8349;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9"/>
          <p:cNvGrpSpPr/>
          <p:nvPr/>
        </p:nvGrpSpPr>
        <p:grpSpPr>
          <a:xfrm>
            <a:off x="5326242" y="2894264"/>
            <a:ext cx="316434" cy="358971"/>
            <a:chOff x="-54401725" y="3198925"/>
            <a:chExt cx="281200" cy="319000"/>
          </a:xfrm>
        </p:grpSpPr>
        <p:sp>
          <p:nvSpPr>
            <p:cNvPr id="8358" name="Google Shape;8358;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89"/>
          <p:cNvGrpSpPr/>
          <p:nvPr/>
        </p:nvGrpSpPr>
        <p:grpSpPr>
          <a:xfrm>
            <a:off x="5327128" y="3364365"/>
            <a:ext cx="314662" cy="358099"/>
            <a:chOff x="-54401725" y="3590375"/>
            <a:chExt cx="279625" cy="318225"/>
          </a:xfrm>
        </p:grpSpPr>
        <p:sp>
          <p:nvSpPr>
            <p:cNvPr id="8370" name="Google Shape;8370;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89"/>
          <p:cNvGrpSpPr/>
          <p:nvPr/>
        </p:nvGrpSpPr>
        <p:grpSpPr>
          <a:xfrm>
            <a:off x="5324920" y="3827938"/>
            <a:ext cx="319079" cy="358099"/>
            <a:chOff x="-54403300" y="3982600"/>
            <a:chExt cx="283550" cy="318225"/>
          </a:xfrm>
        </p:grpSpPr>
        <p:sp>
          <p:nvSpPr>
            <p:cNvPr id="8377" name="Google Shape;8377;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9"/>
          <p:cNvGrpSpPr/>
          <p:nvPr/>
        </p:nvGrpSpPr>
        <p:grpSpPr>
          <a:xfrm>
            <a:off x="7512313" y="2889172"/>
            <a:ext cx="356298" cy="356973"/>
            <a:chOff x="-52458650" y="3194400"/>
            <a:chExt cx="316625" cy="317225"/>
          </a:xfrm>
        </p:grpSpPr>
        <p:sp>
          <p:nvSpPr>
            <p:cNvPr id="8383" name="Google Shape;8383;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89"/>
          <p:cNvGrpSpPr/>
          <p:nvPr/>
        </p:nvGrpSpPr>
        <p:grpSpPr>
          <a:xfrm>
            <a:off x="4881188" y="2894264"/>
            <a:ext cx="314662" cy="358971"/>
            <a:chOff x="-54793175" y="3198925"/>
            <a:chExt cx="279625" cy="319000"/>
          </a:xfrm>
        </p:grpSpPr>
        <p:sp>
          <p:nvSpPr>
            <p:cNvPr id="8392" name="Google Shape;8392;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9"/>
          <p:cNvGrpSpPr/>
          <p:nvPr/>
        </p:nvGrpSpPr>
        <p:grpSpPr>
          <a:xfrm>
            <a:off x="7521611" y="3358148"/>
            <a:ext cx="337703" cy="357845"/>
            <a:chOff x="-52450000" y="3584850"/>
            <a:chExt cx="300100" cy="318000"/>
          </a:xfrm>
        </p:grpSpPr>
        <p:sp>
          <p:nvSpPr>
            <p:cNvPr id="8400" name="Google Shape;8400;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9"/>
          <p:cNvGrpSpPr/>
          <p:nvPr/>
        </p:nvGrpSpPr>
        <p:grpSpPr>
          <a:xfrm>
            <a:off x="7533131" y="3822621"/>
            <a:ext cx="314662" cy="357226"/>
            <a:chOff x="-52440550" y="3977875"/>
            <a:chExt cx="279625" cy="317450"/>
          </a:xfrm>
        </p:grpSpPr>
        <p:sp>
          <p:nvSpPr>
            <p:cNvPr id="8408" name="Google Shape;8408;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89"/>
          <p:cNvGrpSpPr/>
          <p:nvPr/>
        </p:nvGrpSpPr>
        <p:grpSpPr>
          <a:xfrm>
            <a:off x="6645066" y="4278827"/>
            <a:ext cx="314662" cy="358999"/>
            <a:chOff x="-51623775" y="3584850"/>
            <a:chExt cx="279625" cy="319025"/>
          </a:xfrm>
        </p:grpSpPr>
        <p:sp>
          <p:nvSpPr>
            <p:cNvPr id="8417" name="Google Shape;8417;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29" name="Shape 8429"/>
        <p:cNvGrpSpPr/>
        <p:nvPr/>
      </p:nvGrpSpPr>
      <p:grpSpPr>
        <a:xfrm>
          <a:off x="0" y="0"/>
          <a:ext cx="0" cy="0"/>
          <a:chOff x="0" y="0"/>
          <a:chExt cx="0" cy="0"/>
        </a:xfrm>
      </p:grpSpPr>
      <p:sp>
        <p:nvSpPr>
          <p:cNvPr id="8430" name="Google Shape;8430;p9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431" name="Google Shape;8431;p9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432" name="Google Shape;8432;p90"/>
          <p:cNvGrpSpPr/>
          <p:nvPr/>
        </p:nvGrpSpPr>
        <p:grpSpPr>
          <a:xfrm>
            <a:off x="885675" y="1539249"/>
            <a:ext cx="276003" cy="357300"/>
            <a:chOff x="-50469125" y="3183175"/>
            <a:chExt cx="233150" cy="301825"/>
          </a:xfrm>
        </p:grpSpPr>
        <p:sp>
          <p:nvSpPr>
            <p:cNvPr id="8433" name="Google Shape;8433;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90"/>
          <p:cNvGrpSpPr/>
          <p:nvPr/>
        </p:nvGrpSpPr>
        <p:grpSpPr>
          <a:xfrm>
            <a:off x="845574" y="1974651"/>
            <a:ext cx="356205" cy="355288"/>
            <a:chOff x="-50504575" y="3550975"/>
            <a:chExt cx="300900" cy="300125"/>
          </a:xfrm>
        </p:grpSpPr>
        <p:sp>
          <p:nvSpPr>
            <p:cNvPr id="8437" name="Google Shape;8437;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90"/>
          <p:cNvGrpSpPr/>
          <p:nvPr/>
        </p:nvGrpSpPr>
        <p:grpSpPr>
          <a:xfrm>
            <a:off x="845574" y="2412893"/>
            <a:ext cx="356205" cy="354341"/>
            <a:chOff x="-50503000" y="3921175"/>
            <a:chExt cx="300900" cy="299325"/>
          </a:xfrm>
        </p:grpSpPr>
        <p:sp>
          <p:nvSpPr>
            <p:cNvPr id="8442" name="Google Shape;8442;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90"/>
          <p:cNvGrpSpPr/>
          <p:nvPr/>
        </p:nvGrpSpPr>
        <p:grpSpPr>
          <a:xfrm>
            <a:off x="3049627" y="1558811"/>
            <a:ext cx="355258" cy="356205"/>
            <a:chOff x="-48630025" y="3199700"/>
            <a:chExt cx="300100" cy="300900"/>
          </a:xfrm>
        </p:grpSpPr>
        <p:sp>
          <p:nvSpPr>
            <p:cNvPr id="8448" name="Google Shape;8448;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90"/>
          <p:cNvGrpSpPr/>
          <p:nvPr/>
        </p:nvGrpSpPr>
        <p:grpSpPr>
          <a:xfrm>
            <a:off x="3049627" y="1996107"/>
            <a:ext cx="355258" cy="355258"/>
            <a:chOff x="-48630025" y="3569100"/>
            <a:chExt cx="300100" cy="300100"/>
          </a:xfrm>
        </p:grpSpPr>
        <p:sp>
          <p:nvSpPr>
            <p:cNvPr id="8452" name="Google Shape;8452;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90"/>
          <p:cNvGrpSpPr/>
          <p:nvPr/>
        </p:nvGrpSpPr>
        <p:grpSpPr>
          <a:xfrm>
            <a:off x="3050101" y="2433403"/>
            <a:ext cx="354311" cy="353394"/>
            <a:chOff x="-48629225" y="3938500"/>
            <a:chExt cx="299300" cy="298525"/>
          </a:xfrm>
        </p:grpSpPr>
        <p:sp>
          <p:nvSpPr>
            <p:cNvPr id="8463" name="Google Shape;8463;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90"/>
          <p:cNvGrpSpPr/>
          <p:nvPr/>
        </p:nvGrpSpPr>
        <p:grpSpPr>
          <a:xfrm>
            <a:off x="1785504" y="2904744"/>
            <a:ext cx="311458" cy="354341"/>
            <a:chOff x="-46762575" y="3200500"/>
            <a:chExt cx="263100" cy="299325"/>
          </a:xfrm>
        </p:grpSpPr>
        <p:sp>
          <p:nvSpPr>
            <p:cNvPr id="8468" name="Google Shape;8468;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90"/>
          <p:cNvGrpSpPr/>
          <p:nvPr/>
        </p:nvGrpSpPr>
        <p:grpSpPr>
          <a:xfrm>
            <a:off x="1763589" y="3363466"/>
            <a:ext cx="355288" cy="312375"/>
            <a:chOff x="-46779900" y="3588000"/>
            <a:chExt cx="300125" cy="263875"/>
          </a:xfrm>
        </p:grpSpPr>
        <p:sp>
          <p:nvSpPr>
            <p:cNvPr id="8474" name="Google Shape;8474;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90"/>
          <p:cNvGrpSpPr/>
          <p:nvPr/>
        </p:nvGrpSpPr>
        <p:grpSpPr>
          <a:xfrm>
            <a:off x="1764062" y="3778388"/>
            <a:ext cx="354341" cy="353394"/>
            <a:chOff x="-46779100" y="3938500"/>
            <a:chExt cx="299325" cy="298525"/>
          </a:xfrm>
        </p:grpSpPr>
        <p:sp>
          <p:nvSpPr>
            <p:cNvPr id="8479" name="Google Shape;8479;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90"/>
          <p:cNvGrpSpPr/>
          <p:nvPr/>
        </p:nvGrpSpPr>
        <p:grpSpPr>
          <a:xfrm>
            <a:off x="3971800" y="2911255"/>
            <a:ext cx="355258" cy="355288"/>
            <a:chOff x="-44924250" y="3206000"/>
            <a:chExt cx="300100" cy="300125"/>
          </a:xfrm>
        </p:grpSpPr>
        <p:sp>
          <p:nvSpPr>
            <p:cNvPr id="8482" name="Google Shape;8482;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90"/>
          <p:cNvGrpSpPr/>
          <p:nvPr/>
        </p:nvGrpSpPr>
        <p:grpSpPr>
          <a:xfrm>
            <a:off x="1286286" y="1539249"/>
            <a:ext cx="355258" cy="355258"/>
            <a:chOff x="-50134375" y="3183175"/>
            <a:chExt cx="300100" cy="300100"/>
          </a:xfrm>
        </p:grpSpPr>
        <p:sp>
          <p:nvSpPr>
            <p:cNvPr id="8488" name="Google Shape;8488;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90"/>
          <p:cNvGrpSpPr/>
          <p:nvPr/>
        </p:nvGrpSpPr>
        <p:grpSpPr>
          <a:xfrm>
            <a:off x="1286286" y="1974651"/>
            <a:ext cx="355258" cy="355288"/>
            <a:chOff x="-50134375" y="3550975"/>
            <a:chExt cx="300100" cy="300125"/>
          </a:xfrm>
        </p:grpSpPr>
        <p:sp>
          <p:nvSpPr>
            <p:cNvPr id="8499" name="Google Shape;8499;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90"/>
          <p:cNvGrpSpPr/>
          <p:nvPr/>
        </p:nvGrpSpPr>
        <p:grpSpPr>
          <a:xfrm>
            <a:off x="1286286" y="2412183"/>
            <a:ext cx="355258" cy="355051"/>
            <a:chOff x="-50134375" y="3920575"/>
            <a:chExt cx="300100" cy="299925"/>
          </a:xfrm>
        </p:grpSpPr>
        <p:sp>
          <p:nvSpPr>
            <p:cNvPr id="8502" name="Google Shape;8502;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90"/>
          <p:cNvGrpSpPr/>
          <p:nvPr/>
        </p:nvGrpSpPr>
        <p:grpSpPr>
          <a:xfrm>
            <a:off x="3497010" y="1559758"/>
            <a:ext cx="357123" cy="355258"/>
            <a:chOff x="-48262200" y="3200500"/>
            <a:chExt cx="301675" cy="300100"/>
          </a:xfrm>
        </p:grpSpPr>
        <p:sp>
          <p:nvSpPr>
            <p:cNvPr id="8506" name="Google Shape;8506;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90"/>
          <p:cNvGrpSpPr/>
          <p:nvPr/>
        </p:nvGrpSpPr>
        <p:grpSpPr>
          <a:xfrm>
            <a:off x="3526383" y="1996847"/>
            <a:ext cx="298377" cy="354519"/>
            <a:chOff x="-48233050" y="3569725"/>
            <a:chExt cx="252050" cy="299475"/>
          </a:xfrm>
        </p:grpSpPr>
        <p:sp>
          <p:nvSpPr>
            <p:cNvPr id="8516" name="Google Shape;8516;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90"/>
          <p:cNvGrpSpPr/>
          <p:nvPr/>
        </p:nvGrpSpPr>
        <p:grpSpPr>
          <a:xfrm>
            <a:off x="3550148" y="2430591"/>
            <a:ext cx="250847" cy="358070"/>
            <a:chOff x="-48216525" y="3936125"/>
            <a:chExt cx="211900" cy="302475"/>
          </a:xfrm>
        </p:grpSpPr>
        <p:sp>
          <p:nvSpPr>
            <p:cNvPr id="8520" name="Google Shape;8520;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90"/>
          <p:cNvGrpSpPr/>
          <p:nvPr/>
        </p:nvGrpSpPr>
        <p:grpSpPr>
          <a:xfrm>
            <a:off x="2205866" y="2905661"/>
            <a:ext cx="355258" cy="355288"/>
            <a:chOff x="-46410500" y="3201275"/>
            <a:chExt cx="300100" cy="300125"/>
          </a:xfrm>
        </p:grpSpPr>
        <p:sp>
          <p:nvSpPr>
            <p:cNvPr id="8525" name="Google Shape;8525;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90"/>
          <p:cNvGrpSpPr/>
          <p:nvPr/>
        </p:nvGrpSpPr>
        <p:grpSpPr>
          <a:xfrm>
            <a:off x="2205866" y="3341092"/>
            <a:ext cx="355258" cy="356205"/>
            <a:chOff x="-46409700" y="3569100"/>
            <a:chExt cx="300100" cy="300900"/>
          </a:xfrm>
        </p:grpSpPr>
        <p:sp>
          <p:nvSpPr>
            <p:cNvPr id="8531" name="Google Shape;8531;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90"/>
          <p:cNvGrpSpPr/>
          <p:nvPr/>
        </p:nvGrpSpPr>
        <p:grpSpPr>
          <a:xfrm>
            <a:off x="2193747" y="3776524"/>
            <a:ext cx="379497" cy="358070"/>
            <a:chOff x="-46422300" y="3936925"/>
            <a:chExt cx="320575" cy="302475"/>
          </a:xfrm>
        </p:grpSpPr>
        <p:sp>
          <p:nvSpPr>
            <p:cNvPr id="8537" name="Google Shape;8537;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90"/>
          <p:cNvGrpSpPr/>
          <p:nvPr/>
        </p:nvGrpSpPr>
        <p:grpSpPr>
          <a:xfrm>
            <a:off x="3971326" y="3330852"/>
            <a:ext cx="356205" cy="355258"/>
            <a:chOff x="-44914800" y="3560450"/>
            <a:chExt cx="300900" cy="300100"/>
          </a:xfrm>
        </p:grpSpPr>
        <p:sp>
          <p:nvSpPr>
            <p:cNvPr id="8540" name="Google Shape;8540;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90"/>
          <p:cNvGrpSpPr/>
          <p:nvPr/>
        </p:nvGrpSpPr>
        <p:grpSpPr>
          <a:xfrm>
            <a:off x="1726378" y="1539486"/>
            <a:ext cx="354311" cy="354104"/>
            <a:chOff x="-49764975" y="3183375"/>
            <a:chExt cx="299300" cy="299125"/>
          </a:xfrm>
        </p:grpSpPr>
        <p:sp>
          <p:nvSpPr>
            <p:cNvPr id="8546" name="Google Shape;8546;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90"/>
          <p:cNvGrpSpPr/>
          <p:nvPr/>
        </p:nvGrpSpPr>
        <p:grpSpPr>
          <a:xfrm>
            <a:off x="1726378" y="1974947"/>
            <a:ext cx="354311" cy="355909"/>
            <a:chOff x="-49764975" y="3551225"/>
            <a:chExt cx="299300" cy="300650"/>
          </a:xfrm>
        </p:grpSpPr>
        <p:sp>
          <p:nvSpPr>
            <p:cNvPr id="8556" name="Google Shape;8556;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90"/>
          <p:cNvGrpSpPr/>
          <p:nvPr/>
        </p:nvGrpSpPr>
        <p:grpSpPr>
          <a:xfrm>
            <a:off x="1724040" y="2411710"/>
            <a:ext cx="358987" cy="355525"/>
            <a:chOff x="-49766550" y="3920175"/>
            <a:chExt cx="303250" cy="300325"/>
          </a:xfrm>
        </p:grpSpPr>
        <p:sp>
          <p:nvSpPr>
            <p:cNvPr id="8568" name="Google Shape;8568;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90"/>
          <p:cNvGrpSpPr/>
          <p:nvPr/>
        </p:nvGrpSpPr>
        <p:grpSpPr>
          <a:xfrm>
            <a:off x="3939571" y="1559758"/>
            <a:ext cx="357123" cy="354341"/>
            <a:chOff x="-47892800" y="3200500"/>
            <a:chExt cx="301675" cy="299325"/>
          </a:xfrm>
        </p:grpSpPr>
        <p:sp>
          <p:nvSpPr>
            <p:cNvPr id="8573" name="Google Shape;8573;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90"/>
          <p:cNvGrpSpPr/>
          <p:nvPr/>
        </p:nvGrpSpPr>
        <p:grpSpPr>
          <a:xfrm>
            <a:off x="4003437" y="1996107"/>
            <a:ext cx="229391" cy="355258"/>
            <a:chOff x="-47839250" y="3569100"/>
            <a:chExt cx="193775" cy="300100"/>
          </a:xfrm>
        </p:grpSpPr>
        <p:sp>
          <p:nvSpPr>
            <p:cNvPr id="8580" name="Google Shape;8580;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90"/>
          <p:cNvGrpSpPr/>
          <p:nvPr/>
        </p:nvGrpSpPr>
        <p:grpSpPr>
          <a:xfrm>
            <a:off x="3940503" y="2432456"/>
            <a:ext cx="355258" cy="356205"/>
            <a:chOff x="-47892800" y="3937700"/>
            <a:chExt cx="300100" cy="300900"/>
          </a:xfrm>
        </p:grpSpPr>
        <p:sp>
          <p:nvSpPr>
            <p:cNvPr id="8587" name="Google Shape;8587;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90"/>
          <p:cNvGrpSpPr/>
          <p:nvPr/>
        </p:nvGrpSpPr>
        <p:grpSpPr>
          <a:xfrm>
            <a:off x="2645798" y="2926170"/>
            <a:ext cx="355258" cy="311458"/>
            <a:chOff x="-46042675" y="3218600"/>
            <a:chExt cx="300100" cy="263100"/>
          </a:xfrm>
        </p:grpSpPr>
        <p:sp>
          <p:nvSpPr>
            <p:cNvPr id="8596" name="Google Shape;8596;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90"/>
          <p:cNvGrpSpPr/>
          <p:nvPr/>
        </p:nvGrpSpPr>
        <p:grpSpPr>
          <a:xfrm>
            <a:off x="2645798" y="3340619"/>
            <a:ext cx="355258" cy="323118"/>
            <a:chOff x="-46042675" y="3568700"/>
            <a:chExt cx="300100" cy="272950"/>
          </a:xfrm>
        </p:grpSpPr>
        <p:sp>
          <p:nvSpPr>
            <p:cNvPr id="8603" name="Google Shape;8603;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90"/>
          <p:cNvGrpSpPr/>
          <p:nvPr/>
        </p:nvGrpSpPr>
        <p:grpSpPr>
          <a:xfrm>
            <a:off x="2687749" y="3777589"/>
            <a:ext cx="271357" cy="356057"/>
            <a:chOff x="-46007225" y="3937825"/>
            <a:chExt cx="229225" cy="300775"/>
          </a:xfrm>
        </p:grpSpPr>
        <p:sp>
          <p:nvSpPr>
            <p:cNvPr id="8608" name="Google Shape;8608;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90"/>
          <p:cNvGrpSpPr/>
          <p:nvPr/>
        </p:nvGrpSpPr>
        <p:grpSpPr>
          <a:xfrm>
            <a:off x="3993241" y="3767675"/>
            <a:ext cx="312375" cy="357596"/>
            <a:chOff x="-44895900" y="3929450"/>
            <a:chExt cx="263875" cy="302075"/>
          </a:xfrm>
        </p:grpSpPr>
        <p:sp>
          <p:nvSpPr>
            <p:cNvPr id="8619" name="Google Shape;8619;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90"/>
          <p:cNvGrpSpPr/>
          <p:nvPr/>
        </p:nvGrpSpPr>
        <p:grpSpPr>
          <a:xfrm>
            <a:off x="2167060" y="1550436"/>
            <a:ext cx="356205" cy="332885"/>
            <a:chOff x="-49397175" y="3192625"/>
            <a:chExt cx="300900" cy="281200"/>
          </a:xfrm>
        </p:grpSpPr>
        <p:sp>
          <p:nvSpPr>
            <p:cNvPr id="8626" name="Google Shape;8626;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90"/>
          <p:cNvGrpSpPr/>
          <p:nvPr/>
        </p:nvGrpSpPr>
        <p:grpSpPr>
          <a:xfrm>
            <a:off x="2193163" y="1974651"/>
            <a:ext cx="304000" cy="356205"/>
            <a:chOff x="-49375900" y="3550975"/>
            <a:chExt cx="256800" cy="300900"/>
          </a:xfrm>
        </p:grpSpPr>
        <p:sp>
          <p:nvSpPr>
            <p:cNvPr id="8634" name="Google Shape;8634;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90"/>
          <p:cNvGrpSpPr/>
          <p:nvPr/>
        </p:nvGrpSpPr>
        <p:grpSpPr>
          <a:xfrm>
            <a:off x="2188516" y="2411946"/>
            <a:ext cx="313293" cy="356205"/>
            <a:chOff x="-49378250" y="3920375"/>
            <a:chExt cx="264650" cy="300900"/>
          </a:xfrm>
        </p:grpSpPr>
        <p:sp>
          <p:nvSpPr>
            <p:cNvPr id="8646" name="Google Shape;8646;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90"/>
          <p:cNvGrpSpPr/>
          <p:nvPr/>
        </p:nvGrpSpPr>
        <p:grpSpPr>
          <a:xfrm>
            <a:off x="907504" y="2904744"/>
            <a:ext cx="312375" cy="357123"/>
            <a:chOff x="-47505300" y="3200500"/>
            <a:chExt cx="263875" cy="301675"/>
          </a:xfrm>
        </p:grpSpPr>
        <p:sp>
          <p:nvSpPr>
            <p:cNvPr id="8654" name="Google Shape;8654;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90"/>
          <p:cNvGrpSpPr/>
          <p:nvPr/>
        </p:nvGrpSpPr>
        <p:grpSpPr>
          <a:xfrm>
            <a:off x="885604" y="3341092"/>
            <a:ext cx="356176" cy="355051"/>
            <a:chOff x="-47524975" y="3569100"/>
            <a:chExt cx="300875" cy="299925"/>
          </a:xfrm>
        </p:grpSpPr>
        <p:sp>
          <p:nvSpPr>
            <p:cNvPr id="8668" name="Google Shape;8668;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90"/>
          <p:cNvGrpSpPr/>
          <p:nvPr/>
        </p:nvGrpSpPr>
        <p:grpSpPr>
          <a:xfrm>
            <a:off x="886062" y="3820354"/>
            <a:ext cx="355258" cy="270410"/>
            <a:chOff x="-47523400" y="3973950"/>
            <a:chExt cx="300100" cy="228425"/>
          </a:xfrm>
        </p:grpSpPr>
        <p:sp>
          <p:nvSpPr>
            <p:cNvPr id="8674" name="Google Shape;8674;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90"/>
          <p:cNvGrpSpPr/>
          <p:nvPr/>
        </p:nvGrpSpPr>
        <p:grpSpPr>
          <a:xfrm>
            <a:off x="3091183" y="2903353"/>
            <a:ext cx="354341" cy="357596"/>
            <a:chOff x="-45673275" y="3199325"/>
            <a:chExt cx="299325" cy="302075"/>
          </a:xfrm>
        </p:grpSpPr>
        <p:sp>
          <p:nvSpPr>
            <p:cNvPr id="8680" name="Google Shape;8680;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90"/>
          <p:cNvGrpSpPr/>
          <p:nvPr/>
        </p:nvGrpSpPr>
        <p:grpSpPr>
          <a:xfrm>
            <a:off x="3090251" y="3361602"/>
            <a:ext cx="356205" cy="314240"/>
            <a:chOff x="-45674075" y="3586425"/>
            <a:chExt cx="300900" cy="265450"/>
          </a:xfrm>
        </p:grpSpPr>
        <p:sp>
          <p:nvSpPr>
            <p:cNvPr id="8684" name="Google Shape;8684;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90"/>
          <p:cNvGrpSpPr/>
          <p:nvPr/>
        </p:nvGrpSpPr>
        <p:grpSpPr>
          <a:xfrm>
            <a:off x="3091183" y="3777441"/>
            <a:ext cx="354341" cy="356205"/>
            <a:chOff x="-45673275" y="3937700"/>
            <a:chExt cx="299325" cy="300900"/>
          </a:xfrm>
        </p:grpSpPr>
        <p:sp>
          <p:nvSpPr>
            <p:cNvPr id="8687" name="Google Shape;8687;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90"/>
          <p:cNvGrpSpPr/>
          <p:nvPr/>
        </p:nvGrpSpPr>
        <p:grpSpPr>
          <a:xfrm>
            <a:off x="2205349" y="4270225"/>
            <a:ext cx="356205" cy="356205"/>
            <a:chOff x="-44512325" y="3176075"/>
            <a:chExt cx="300900" cy="300900"/>
          </a:xfrm>
        </p:grpSpPr>
        <p:sp>
          <p:nvSpPr>
            <p:cNvPr id="8694" name="Google Shape;8694;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90"/>
          <p:cNvGrpSpPr/>
          <p:nvPr/>
        </p:nvGrpSpPr>
        <p:grpSpPr>
          <a:xfrm>
            <a:off x="2608689" y="1539249"/>
            <a:ext cx="354341" cy="354341"/>
            <a:chOff x="-49027775" y="3183175"/>
            <a:chExt cx="299325" cy="299325"/>
          </a:xfrm>
        </p:grpSpPr>
        <p:sp>
          <p:nvSpPr>
            <p:cNvPr id="8698" name="Google Shape;8698;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90"/>
          <p:cNvGrpSpPr/>
          <p:nvPr/>
        </p:nvGrpSpPr>
        <p:grpSpPr>
          <a:xfrm>
            <a:off x="2608230" y="1974651"/>
            <a:ext cx="355258" cy="357152"/>
            <a:chOff x="-49027775" y="3550975"/>
            <a:chExt cx="300100" cy="301700"/>
          </a:xfrm>
        </p:grpSpPr>
        <p:sp>
          <p:nvSpPr>
            <p:cNvPr id="8703" name="Google Shape;8703;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90"/>
          <p:cNvGrpSpPr/>
          <p:nvPr/>
        </p:nvGrpSpPr>
        <p:grpSpPr>
          <a:xfrm>
            <a:off x="2606306" y="2411710"/>
            <a:ext cx="359106" cy="355525"/>
            <a:chOff x="-49031025" y="3920175"/>
            <a:chExt cx="303350" cy="300325"/>
          </a:xfrm>
        </p:grpSpPr>
        <p:sp>
          <p:nvSpPr>
            <p:cNvPr id="8714" name="Google Shape;8714;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90"/>
          <p:cNvGrpSpPr/>
          <p:nvPr/>
        </p:nvGrpSpPr>
        <p:grpSpPr>
          <a:xfrm>
            <a:off x="1322411" y="2904744"/>
            <a:ext cx="356176" cy="354341"/>
            <a:chOff x="-47155575" y="3200500"/>
            <a:chExt cx="300875" cy="299325"/>
          </a:xfrm>
        </p:grpSpPr>
        <p:sp>
          <p:nvSpPr>
            <p:cNvPr id="8721" name="Google Shape;8721;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90"/>
          <p:cNvGrpSpPr/>
          <p:nvPr/>
        </p:nvGrpSpPr>
        <p:grpSpPr>
          <a:xfrm>
            <a:off x="1322870" y="3341092"/>
            <a:ext cx="355258" cy="355258"/>
            <a:chOff x="-47154800" y="3569100"/>
            <a:chExt cx="300100" cy="300100"/>
          </a:xfrm>
        </p:grpSpPr>
        <p:sp>
          <p:nvSpPr>
            <p:cNvPr id="8728" name="Google Shape;8728;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90"/>
          <p:cNvGrpSpPr/>
          <p:nvPr/>
        </p:nvGrpSpPr>
        <p:grpSpPr>
          <a:xfrm>
            <a:off x="1323343" y="3779305"/>
            <a:ext cx="354311" cy="353423"/>
            <a:chOff x="-47154000" y="3939275"/>
            <a:chExt cx="299300" cy="298550"/>
          </a:xfrm>
        </p:grpSpPr>
        <p:sp>
          <p:nvSpPr>
            <p:cNvPr id="8735" name="Google Shape;8735;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90"/>
          <p:cNvGrpSpPr/>
          <p:nvPr/>
        </p:nvGrpSpPr>
        <p:grpSpPr>
          <a:xfrm>
            <a:off x="3548633" y="2904744"/>
            <a:ext cx="312375" cy="354341"/>
            <a:chOff x="-45286550" y="3200500"/>
            <a:chExt cx="263875" cy="299325"/>
          </a:xfrm>
        </p:grpSpPr>
        <p:sp>
          <p:nvSpPr>
            <p:cNvPr id="8740" name="Google Shape;8740;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90"/>
          <p:cNvGrpSpPr/>
          <p:nvPr/>
        </p:nvGrpSpPr>
        <p:grpSpPr>
          <a:xfrm>
            <a:off x="3548633" y="3342039"/>
            <a:ext cx="312375" cy="354311"/>
            <a:chOff x="-45286550" y="3569900"/>
            <a:chExt cx="263875" cy="299300"/>
          </a:xfrm>
        </p:grpSpPr>
        <p:sp>
          <p:nvSpPr>
            <p:cNvPr id="8744" name="Google Shape;8744;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90"/>
          <p:cNvGrpSpPr/>
          <p:nvPr/>
        </p:nvGrpSpPr>
        <p:grpSpPr>
          <a:xfrm>
            <a:off x="3559820" y="3778388"/>
            <a:ext cx="290001" cy="355258"/>
            <a:chOff x="-45277900" y="3938500"/>
            <a:chExt cx="244975" cy="300100"/>
          </a:xfrm>
        </p:grpSpPr>
        <p:sp>
          <p:nvSpPr>
            <p:cNvPr id="8751" name="Google Shape;8751;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90"/>
          <p:cNvGrpSpPr/>
          <p:nvPr/>
        </p:nvGrpSpPr>
        <p:grpSpPr>
          <a:xfrm>
            <a:off x="2645769" y="4247490"/>
            <a:ext cx="355258" cy="355258"/>
            <a:chOff x="-44502875" y="3576975"/>
            <a:chExt cx="300100" cy="300100"/>
          </a:xfrm>
        </p:grpSpPr>
        <p:sp>
          <p:nvSpPr>
            <p:cNvPr id="8756" name="Google Shape;8756;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90"/>
          <p:cNvGrpSpPr/>
          <p:nvPr/>
        </p:nvGrpSpPr>
        <p:grpSpPr>
          <a:xfrm>
            <a:off x="4858981" y="1973145"/>
            <a:ext cx="356196" cy="354670"/>
            <a:chOff x="-13946200" y="3647075"/>
            <a:chExt cx="353650" cy="352100"/>
          </a:xfrm>
        </p:grpSpPr>
        <p:sp>
          <p:nvSpPr>
            <p:cNvPr id="8760" name="Google Shape;8760;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90"/>
          <p:cNvGrpSpPr/>
          <p:nvPr/>
        </p:nvGrpSpPr>
        <p:grpSpPr>
          <a:xfrm>
            <a:off x="6642374" y="1532628"/>
            <a:ext cx="357002" cy="354267"/>
            <a:chOff x="-12163025" y="3214275"/>
            <a:chExt cx="354450" cy="351700"/>
          </a:xfrm>
        </p:grpSpPr>
        <p:sp>
          <p:nvSpPr>
            <p:cNvPr id="8767" name="Google Shape;8767;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90"/>
          <p:cNvGrpSpPr/>
          <p:nvPr/>
        </p:nvGrpSpPr>
        <p:grpSpPr>
          <a:xfrm>
            <a:off x="6643154" y="1972365"/>
            <a:ext cx="355441" cy="356232"/>
            <a:chOff x="-12160675" y="3647875"/>
            <a:chExt cx="352900" cy="353650"/>
          </a:xfrm>
        </p:grpSpPr>
        <p:sp>
          <p:nvSpPr>
            <p:cNvPr id="8771" name="Google Shape;8771;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90"/>
          <p:cNvGrpSpPr/>
          <p:nvPr/>
        </p:nvGrpSpPr>
        <p:grpSpPr>
          <a:xfrm>
            <a:off x="6653870" y="2416821"/>
            <a:ext cx="354635" cy="356232"/>
            <a:chOff x="-12160675" y="4081850"/>
            <a:chExt cx="352100" cy="353650"/>
          </a:xfrm>
        </p:grpSpPr>
        <p:sp>
          <p:nvSpPr>
            <p:cNvPr id="8779" name="Google Shape;8779;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90"/>
          <p:cNvGrpSpPr/>
          <p:nvPr/>
        </p:nvGrpSpPr>
        <p:grpSpPr>
          <a:xfrm>
            <a:off x="4858836" y="2891264"/>
            <a:ext cx="355416" cy="355652"/>
            <a:chOff x="-10391650" y="3180600"/>
            <a:chExt cx="352875" cy="353075"/>
          </a:xfrm>
        </p:grpSpPr>
        <p:sp>
          <p:nvSpPr>
            <p:cNvPr id="8786" name="Google Shape;8786;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90"/>
          <p:cNvGrpSpPr/>
          <p:nvPr/>
        </p:nvGrpSpPr>
        <p:grpSpPr>
          <a:xfrm>
            <a:off x="4858835" y="3368062"/>
            <a:ext cx="354635" cy="353890"/>
            <a:chOff x="-10390875" y="3616350"/>
            <a:chExt cx="352100" cy="351325"/>
          </a:xfrm>
        </p:grpSpPr>
        <p:sp>
          <p:nvSpPr>
            <p:cNvPr id="8793" name="Google Shape;8793;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90"/>
          <p:cNvGrpSpPr/>
          <p:nvPr/>
        </p:nvGrpSpPr>
        <p:grpSpPr>
          <a:xfrm>
            <a:off x="7525810" y="2892727"/>
            <a:ext cx="312585" cy="354670"/>
            <a:chOff x="-10370400" y="4049550"/>
            <a:chExt cx="310350" cy="352100"/>
          </a:xfrm>
        </p:grpSpPr>
        <p:sp>
          <p:nvSpPr>
            <p:cNvPr id="8797" name="Google Shape;8797;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90"/>
          <p:cNvGrpSpPr/>
          <p:nvPr/>
        </p:nvGrpSpPr>
        <p:grpSpPr>
          <a:xfrm>
            <a:off x="6630066" y="2891668"/>
            <a:ext cx="379236" cy="354847"/>
            <a:chOff x="-8674650" y="3210975"/>
            <a:chExt cx="376525" cy="352275"/>
          </a:xfrm>
        </p:grpSpPr>
        <p:sp>
          <p:nvSpPr>
            <p:cNvPr id="8803" name="Google Shape;8803;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90"/>
          <p:cNvGrpSpPr/>
          <p:nvPr/>
        </p:nvGrpSpPr>
        <p:grpSpPr>
          <a:xfrm>
            <a:off x="5301563" y="1973145"/>
            <a:ext cx="356221" cy="354670"/>
            <a:chOff x="-13512225" y="3647075"/>
            <a:chExt cx="353675" cy="352100"/>
          </a:xfrm>
        </p:grpSpPr>
        <p:sp>
          <p:nvSpPr>
            <p:cNvPr id="8810" name="Google Shape;8810;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90"/>
          <p:cNvGrpSpPr/>
          <p:nvPr/>
        </p:nvGrpSpPr>
        <p:grpSpPr>
          <a:xfrm>
            <a:off x="5311876" y="2417211"/>
            <a:ext cx="356221" cy="355451"/>
            <a:chOff x="-13512225" y="4080275"/>
            <a:chExt cx="353675" cy="352875"/>
          </a:xfrm>
        </p:grpSpPr>
        <p:sp>
          <p:nvSpPr>
            <p:cNvPr id="8821" name="Google Shape;8821;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90"/>
          <p:cNvGrpSpPr/>
          <p:nvPr/>
        </p:nvGrpSpPr>
        <p:grpSpPr>
          <a:xfrm>
            <a:off x="7084956" y="1564572"/>
            <a:ext cx="356196" cy="290379"/>
            <a:chOff x="-11728250" y="3245400"/>
            <a:chExt cx="353650" cy="288275"/>
          </a:xfrm>
        </p:grpSpPr>
        <p:sp>
          <p:nvSpPr>
            <p:cNvPr id="8833" name="Google Shape;8833;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90"/>
          <p:cNvGrpSpPr/>
          <p:nvPr/>
        </p:nvGrpSpPr>
        <p:grpSpPr>
          <a:xfrm>
            <a:off x="7117464" y="2417211"/>
            <a:ext cx="311804" cy="355451"/>
            <a:chOff x="-11703850" y="4081850"/>
            <a:chExt cx="309575" cy="352875"/>
          </a:xfrm>
        </p:grpSpPr>
        <p:sp>
          <p:nvSpPr>
            <p:cNvPr id="8839" name="Google Shape;8839;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90"/>
          <p:cNvGrpSpPr/>
          <p:nvPr/>
        </p:nvGrpSpPr>
        <p:grpSpPr>
          <a:xfrm>
            <a:off x="5306120" y="2891364"/>
            <a:ext cx="357002" cy="355451"/>
            <a:chOff x="-9958475" y="3180025"/>
            <a:chExt cx="354450" cy="352875"/>
          </a:xfrm>
        </p:grpSpPr>
        <p:sp>
          <p:nvSpPr>
            <p:cNvPr id="8848" name="Google Shape;8848;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90"/>
          <p:cNvGrpSpPr/>
          <p:nvPr/>
        </p:nvGrpSpPr>
        <p:grpSpPr>
          <a:xfrm>
            <a:off x="5315247" y="3367345"/>
            <a:ext cx="337966" cy="355325"/>
            <a:chOff x="-9949025" y="3615575"/>
            <a:chExt cx="335550" cy="352750"/>
          </a:xfrm>
        </p:grpSpPr>
        <p:sp>
          <p:nvSpPr>
            <p:cNvPr id="8852" name="Google Shape;8852;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90"/>
          <p:cNvGrpSpPr/>
          <p:nvPr/>
        </p:nvGrpSpPr>
        <p:grpSpPr>
          <a:xfrm>
            <a:off x="7950093" y="2890851"/>
            <a:ext cx="360175" cy="358423"/>
            <a:chOff x="-9961625" y="4048175"/>
            <a:chExt cx="357600" cy="355825"/>
          </a:xfrm>
        </p:grpSpPr>
        <p:sp>
          <p:nvSpPr>
            <p:cNvPr id="8856" name="Google Shape;8856;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90"/>
          <p:cNvGrpSpPr/>
          <p:nvPr/>
        </p:nvGrpSpPr>
        <p:grpSpPr>
          <a:xfrm>
            <a:off x="6636814" y="3366363"/>
            <a:ext cx="364959" cy="357289"/>
            <a:chOff x="-8680950" y="3624225"/>
            <a:chExt cx="362350" cy="354700"/>
          </a:xfrm>
        </p:grpSpPr>
        <p:sp>
          <p:nvSpPr>
            <p:cNvPr id="8863" name="Google Shape;8863;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90"/>
          <p:cNvGrpSpPr/>
          <p:nvPr/>
        </p:nvGrpSpPr>
        <p:grpSpPr>
          <a:xfrm>
            <a:off x="5773058" y="1532024"/>
            <a:ext cx="313365" cy="355476"/>
            <a:chOff x="-13056975" y="3212300"/>
            <a:chExt cx="311125" cy="352900"/>
          </a:xfrm>
        </p:grpSpPr>
        <p:sp>
          <p:nvSpPr>
            <p:cNvPr id="8870" name="Google Shape;8870;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90"/>
          <p:cNvGrpSpPr/>
          <p:nvPr/>
        </p:nvGrpSpPr>
        <p:grpSpPr>
          <a:xfrm>
            <a:off x="5750446" y="1972818"/>
            <a:ext cx="358588" cy="355325"/>
            <a:chOff x="-13077450" y="3647075"/>
            <a:chExt cx="356025" cy="352750"/>
          </a:xfrm>
        </p:grpSpPr>
        <p:sp>
          <p:nvSpPr>
            <p:cNvPr id="8875" name="Google Shape;8875;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90"/>
          <p:cNvGrpSpPr/>
          <p:nvPr/>
        </p:nvGrpSpPr>
        <p:grpSpPr>
          <a:xfrm>
            <a:off x="5761552" y="2416418"/>
            <a:ext cx="357002" cy="357037"/>
            <a:chOff x="-13079025" y="4079475"/>
            <a:chExt cx="354450" cy="354450"/>
          </a:xfrm>
        </p:grpSpPr>
        <p:sp>
          <p:nvSpPr>
            <p:cNvPr id="8879" name="Google Shape;8879;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90"/>
          <p:cNvGrpSpPr/>
          <p:nvPr/>
        </p:nvGrpSpPr>
        <p:grpSpPr>
          <a:xfrm>
            <a:off x="7534619" y="1532427"/>
            <a:ext cx="356221" cy="354670"/>
            <a:chOff x="-11292700" y="3213875"/>
            <a:chExt cx="353675" cy="352100"/>
          </a:xfrm>
        </p:grpSpPr>
        <p:sp>
          <p:nvSpPr>
            <p:cNvPr id="8884" name="Google Shape;8884;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90"/>
          <p:cNvGrpSpPr/>
          <p:nvPr/>
        </p:nvGrpSpPr>
        <p:grpSpPr>
          <a:xfrm>
            <a:off x="7528677" y="1972365"/>
            <a:ext cx="368106" cy="356232"/>
            <a:chOff x="-11299000" y="3647875"/>
            <a:chExt cx="365475" cy="353650"/>
          </a:xfrm>
        </p:grpSpPr>
        <p:sp>
          <p:nvSpPr>
            <p:cNvPr id="8892" name="Google Shape;8892;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90"/>
          <p:cNvGrpSpPr/>
          <p:nvPr/>
        </p:nvGrpSpPr>
        <p:grpSpPr>
          <a:xfrm>
            <a:off x="7544139" y="2428316"/>
            <a:ext cx="357808" cy="333240"/>
            <a:chOff x="-11295075" y="4092875"/>
            <a:chExt cx="355250" cy="330825"/>
          </a:xfrm>
        </p:grpSpPr>
        <p:sp>
          <p:nvSpPr>
            <p:cNvPr id="8899" name="Google Shape;8899;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90"/>
          <p:cNvGrpSpPr/>
          <p:nvPr/>
        </p:nvGrpSpPr>
        <p:grpSpPr>
          <a:xfrm>
            <a:off x="5769739" y="2891364"/>
            <a:ext cx="312585" cy="355451"/>
            <a:chOff x="-9500075" y="3180800"/>
            <a:chExt cx="310350" cy="352875"/>
          </a:xfrm>
        </p:grpSpPr>
        <p:sp>
          <p:nvSpPr>
            <p:cNvPr id="8905" name="Google Shape;8905;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90"/>
          <p:cNvGrpSpPr/>
          <p:nvPr/>
        </p:nvGrpSpPr>
        <p:grpSpPr>
          <a:xfrm>
            <a:off x="5747530" y="3366879"/>
            <a:ext cx="356221" cy="356257"/>
            <a:chOff x="-9523700" y="3614000"/>
            <a:chExt cx="353675" cy="353675"/>
          </a:xfrm>
        </p:grpSpPr>
        <p:sp>
          <p:nvSpPr>
            <p:cNvPr id="8915" name="Google Shape;8915;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90"/>
          <p:cNvGrpSpPr/>
          <p:nvPr/>
        </p:nvGrpSpPr>
        <p:grpSpPr>
          <a:xfrm>
            <a:off x="7532481" y="3389521"/>
            <a:ext cx="356221" cy="354670"/>
            <a:chOff x="-9523700" y="4049550"/>
            <a:chExt cx="353675" cy="352100"/>
          </a:xfrm>
        </p:grpSpPr>
        <p:sp>
          <p:nvSpPr>
            <p:cNvPr id="8925" name="Google Shape;8925;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90"/>
          <p:cNvGrpSpPr/>
          <p:nvPr/>
        </p:nvGrpSpPr>
        <p:grpSpPr>
          <a:xfrm>
            <a:off x="7088596" y="3389494"/>
            <a:ext cx="357002" cy="311029"/>
            <a:chOff x="-8209150" y="3659675"/>
            <a:chExt cx="354450" cy="308775"/>
          </a:xfrm>
        </p:grpSpPr>
        <p:sp>
          <p:nvSpPr>
            <p:cNvPr id="8933" name="Google Shape;8933;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90"/>
          <p:cNvGrpSpPr/>
          <p:nvPr/>
        </p:nvGrpSpPr>
        <p:grpSpPr>
          <a:xfrm>
            <a:off x="6202157" y="2418407"/>
            <a:ext cx="356221" cy="353059"/>
            <a:chOff x="-12643475" y="4081850"/>
            <a:chExt cx="353675" cy="350500"/>
          </a:xfrm>
        </p:grpSpPr>
        <p:sp>
          <p:nvSpPr>
            <p:cNvPr id="8940" name="Google Shape;8940;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4" name="Google Shape;8944;p90"/>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5" name="Google Shape;8945;p90"/>
          <p:cNvGrpSpPr/>
          <p:nvPr/>
        </p:nvGrpSpPr>
        <p:grpSpPr>
          <a:xfrm>
            <a:off x="7984757" y="2428316"/>
            <a:ext cx="356221" cy="333240"/>
            <a:chOff x="-10858725" y="4092875"/>
            <a:chExt cx="353675" cy="330825"/>
          </a:xfrm>
        </p:grpSpPr>
        <p:sp>
          <p:nvSpPr>
            <p:cNvPr id="8946" name="Google Shape;8946;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90"/>
          <p:cNvGrpSpPr/>
          <p:nvPr/>
        </p:nvGrpSpPr>
        <p:grpSpPr>
          <a:xfrm>
            <a:off x="6243280" y="3367282"/>
            <a:ext cx="252278" cy="355451"/>
            <a:chOff x="-9039300" y="3614000"/>
            <a:chExt cx="250475" cy="352875"/>
          </a:xfrm>
        </p:grpSpPr>
        <p:sp>
          <p:nvSpPr>
            <p:cNvPr id="8953" name="Google Shape;8953;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90"/>
          <p:cNvGrpSpPr/>
          <p:nvPr/>
        </p:nvGrpSpPr>
        <p:grpSpPr>
          <a:xfrm>
            <a:off x="7975246" y="3389521"/>
            <a:ext cx="354635" cy="354670"/>
            <a:chOff x="-9088150" y="4049550"/>
            <a:chExt cx="352100" cy="352100"/>
          </a:xfrm>
        </p:grpSpPr>
        <p:sp>
          <p:nvSpPr>
            <p:cNvPr id="8956" name="Google Shape;8956;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90"/>
          <p:cNvGrpSpPr/>
          <p:nvPr/>
        </p:nvGrpSpPr>
        <p:grpSpPr>
          <a:xfrm>
            <a:off x="7109610" y="2891754"/>
            <a:ext cx="315757" cy="354670"/>
            <a:chOff x="-8191825" y="3174500"/>
            <a:chExt cx="313500" cy="352100"/>
          </a:xfrm>
        </p:grpSpPr>
        <p:sp>
          <p:nvSpPr>
            <p:cNvPr id="8963" name="Google Shape;8963;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90"/>
          <p:cNvGrpSpPr/>
          <p:nvPr/>
        </p:nvGrpSpPr>
        <p:grpSpPr>
          <a:xfrm>
            <a:off x="4858968" y="1532275"/>
            <a:ext cx="356221" cy="354973"/>
            <a:chOff x="-13947000" y="3212800"/>
            <a:chExt cx="353675" cy="352400"/>
          </a:xfrm>
        </p:grpSpPr>
        <p:sp>
          <p:nvSpPr>
            <p:cNvPr id="8967" name="Google Shape;8967;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9" name="Google Shape;8969;p90"/>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0" name="Google Shape;8970;p90"/>
          <p:cNvGrpSpPr/>
          <p:nvPr/>
        </p:nvGrpSpPr>
        <p:grpSpPr>
          <a:xfrm>
            <a:off x="5301563" y="1531633"/>
            <a:ext cx="356221" cy="356257"/>
            <a:chOff x="-13512225" y="3211525"/>
            <a:chExt cx="353675" cy="353675"/>
          </a:xfrm>
        </p:grpSpPr>
        <p:sp>
          <p:nvSpPr>
            <p:cNvPr id="8971" name="Google Shape;8971;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90"/>
          <p:cNvGrpSpPr/>
          <p:nvPr/>
        </p:nvGrpSpPr>
        <p:grpSpPr>
          <a:xfrm>
            <a:off x="6191845" y="1532024"/>
            <a:ext cx="356221" cy="355476"/>
            <a:chOff x="-12643475" y="3212300"/>
            <a:chExt cx="353675" cy="352900"/>
          </a:xfrm>
        </p:grpSpPr>
        <p:sp>
          <p:nvSpPr>
            <p:cNvPr id="8977" name="Google Shape;8977;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90"/>
          <p:cNvGrpSpPr/>
          <p:nvPr/>
        </p:nvGrpSpPr>
        <p:grpSpPr>
          <a:xfrm>
            <a:off x="6191845" y="1983798"/>
            <a:ext cx="356221" cy="333366"/>
            <a:chOff x="-12643475" y="3657325"/>
            <a:chExt cx="353675" cy="330950"/>
          </a:xfrm>
        </p:grpSpPr>
        <p:sp>
          <p:nvSpPr>
            <p:cNvPr id="8987" name="Google Shape;8987;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90"/>
          <p:cNvGrpSpPr/>
          <p:nvPr/>
        </p:nvGrpSpPr>
        <p:grpSpPr>
          <a:xfrm>
            <a:off x="7974847" y="1532427"/>
            <a:ext cx="355416" cy="354670"/>
            <a:chOff x="-10857925" y="3213875"/>
            <a:chExt cx="352875" cy="352100"/>
          </a:xfrm>
        </p:grpSpPr>
        <p:sp>
          <p:nvSpPr>
            <p:cNvPr id="8994" name="Google Shape;8994;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90"/>
          <p:cNvGrpSpPr/>
          <p:nvPr/>
        </p:nvGrpSpPr>
        <p:grpSpPr>
          <a:xfrm>
            <a:off x="6191762" y="2891855"/>
            <a:ext cx="356096" cy="354469"/>
            <a:chOff x="-9089725" y="3180200"/>
            <a:chExt cx="353550" cy="351900"/>
          </a:xfrm>
        </p:grpSpPr>
        <p:sp>
          <p:nvSpPr>
            <p:cNvPr id="9005" name="Google Shape;9005;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90"/>
          <p:cNvGrpSpPr/>
          <p:nvPr/>
        </p:nvGrpSpPr>
        <p:grpSpPr>
          <a:xfrm>
            <a:off x="7083760" y="1971660"/>
            <a:ext cx="358588" cy="357642"/>
            <a:chOff x="7083760" y="1971660"/>
            <a:chExt cx="358588" cy="357642"/>
          </a:xfrm>
        </p:grpSpPr>
        <p:sp>
          <p:nvSpPr>
            <p:cNvPr id="9008" name="Google Shape;9008;p9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46"/>
          <p:cNvSpPr txBox="1"/>
          <p:nvPr>
            <p:ph type="title"/>
          </p:nvPr>
        </p:nvSpPr>
        <p:spPr>
          <a:xfrm>
            <a:off x="1994325" y="1975175"/>
            <a:ext cx="5119800" cy="15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MOTS</a:t>
            </a:r>
            <a:r>
              <a:rPr lang="en"/>
              <a:t> IMPRESSIONNANTS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23" name="Shape 9023"/>
        <p:cNvGrpSpPr/>
        <p:nvPr/>
      </p:nvGrpSpPr>
      <p:grpSpPr>
        <a:xfrm>
          <a:off x="0" y="0"/>
          <a:ext cx="0" cy="0"/>
          <a:chOff x="0" y="0"/>
          <a:chExt cx="0" cy="0"/>
        </a:xfrm>
      </p:grpSpPr>
      <p:sp>
        <p:nvSpPr>
          <p:cNvPr id="9024" name="Google Shape;9024;p9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025" name="Google Shape;9025;p9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6" name="Google Shape;9026;p91"/>
          <p:cNvGrpSpPr/>
          <p:nvPr/>
        </p:nvGrpSpPr>
        <p:grpSpPr>
          <a:xfrm>
            <a:off x="748855" y="2243507"/>
            <a:ext cx="452798" cy="449473"/>
            <a:chOff x="-21322300" y="3693325"/>
            <a:chExt cx="306400" cy="304150"/>
          </a:xfrm>
        </p:grpSpPr>
        <p:sp>
          <p:nvSpPr>
            <p:cNvPr id="9027" name="Google Shape;9027;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91"/>
          <p:cNvGrpSpPr/>
          <p:nvPr/>
        </p:nvGrpSpPr>
        <p:grpSpPr>
          <a:xfrm>
            <a:off x="748263" y="2810244"/>
            <a:ext cx="453980" cy="422540"/>
            <a:chOff x="-21322300" y="4077125"/>
            <a:chExt cx="307200" cy="285925"/>
          </a:xfrm>
        </p:grpSpPr>
        <p:sp>
          <p:nvSpPr>
            <p:cNvPr id="9032" name="Google Shape;9032;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91"/>
          <p:cNvGrpSpPr/>
          <p:nvPr/>
        </p:nvGrpSpPr>
        <p:grpSpPr>
          <a:xfrm>
            <a:off x="3525440" y="1689128"/>
            <a:ext cx="451653" cy="450212"/>
            <a:chOff x="-19394200" y="3333800"/>
            <a:chExt cx="305625" cy="304650"/>
          </a:xfrm>
        </p:grpSpPr>
        <p:sp>
          <p:nvSpPr>
            <p:cNvPr id="9045" name="Google Shape;9045;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91"/>
          <p:cNvGrpSpPr/>
          <p:nvPr/>
        </p:nvGrpSpPr>
        <p:grpSpPr>
          <a:xfrm>
            <a:off x="3524276" y="2243580"/>
            <a:ext cx="453980" cy="449325"/>
            <a:chOff x="-19396575" y="3708500"/>
            <a:chExt cx="307200" cy="304050"/>
          </a:xfrm>
        </p:grpSpPr>
        <p:sp>
          <p:nvSpPr>
            <p:cNvPr id="9055" name="Google Shape;9055;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91"/>
          <p:cNvGrpSpPr/>
          <p:nvPr/>
        </p:nvGrpSpPr>
        <p:grpSpPr>
          <a:xfrm>
            <a:off x="3518457" y="2796461"/>
            <a:ext cx="465618" cy="450101"/>
            <a:chOff x="-19394200" y="4084200"/>
            <a:chExt cx="315075" cy="304575"/>
          </a:xfrm>
        </p:grpSpPr>
        <p:sp>
          <p:nvSpPr>
            <p:cNvPr id="9059" name="Google Shape;9059;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91"/>
          <p:cNvGrpSpPr/>
          <p:nvPr/>
        </p:nvGrpSpPr>
        <p:grpSpPr>
          <a:xfrm>
            <a:off x="6324167" y="1689001"/>
            <a:ext cx="400447" cy="450470"/>
            <a:chOff x="-17526750" y="3309200"/>
            <a:chExt cx="270975" cy="304825"/>
          </a:xfrm>
        </p:grpSpPr>
        <p:sp>
          <p:nvSpPr>
            <p:cNvPr id="9066" name="Google Shape;9066;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91"/>
          <p:cNvGrpSpPr/>
          <p:nvPr/>
        </p:nvGrpSpPr>
        <p:grpSpPr>
          <a:xfrm>
            <a:off x="6300319" y="2244173"/>
            <a:ext cx="448143" cy="448143"/>
            <a:chOff x="-17542500" y="3684100"/>
            <a:chExt cx="303250" cy="303250"/>
          </a:xfrm>
        </p:grpSpPr>
        <p:sp>
          <p:nvSpPr>
            <p:cNvPr id="9072" name="Google Shape;9072;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91"/>
          <p:cNvGrpSpPr/>
          <p:nvPr/>
        </p:nvGrpSpPr>
        <p:grpSpPr>
          <a:xfrm>
            <a:off x="6299728" y="2810817"/>
            <a:ext cx="449325" cy="421395"/>
            <a:chOff x="-17542500" y="4068450"/>
            <a:chExt cx="304050" cy="285150"/>
          </a:xfrm>
        </p:grpSpPr>
        <p:sp>
          <p:nvSpPr>
            <p:cNvPr id="9080" name="Google Shape;9080;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91"/>
          <p:cNvGrpSpPr/>
          <p:nvPr/>
        </p:nvGrpSpPr>
        <p:grpSpPr>
          <a:xfrm>
            <a:off x="3530150" y="3342211"/>
            <a:ext cx="343404" cy="449325"/>
            <a:chOff x="-15652200" y="3335975"/>
            <a:chExt cx="232375" cy="304050"/>
          </a:xfrm>
        </p:grpSpPr>
        <p:sp>
          <p:nvSpPr>
            <p:cNvPr id="9087" name="Google Shape;9087;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91"/>
          <p:cNvGrpSpPr/>
          <p:nvPr/>
        </p:nvGrpSpPr>
        <p:grpSpPr>
          <a:xfrm>
            <a:off x="1303491" y="1689573"/>
            <a:ext cx="450470" cy="449325"/>
            <a:chOff x="-20946600" y="3317850"/>
            <a:chExt cx="304825" cy="304050"/>
          </a:xfrm>
        </p:grpSpPr>
        <p:sp>
          <p:nvSpPr>
            <p:cNvPr id="9097" name="Google Shape;9097;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91"/>
          <p:cNvGrpSpPr/>
          <p:nvPr/>
        </p:nvGrpSpPr>
        <p:grpSpPr>
          <a:xfrm>
            <a:off x="1304064" y="2243729"/>
            <a:ext cx="449325" cy="449030"/>
            <a:chOff x="-20945825" y="3692175"/>
            <a:chExt cx="304050" cy="303850"/>
          </a:xfrm>
        </p:grpSpPr>
        <p:sp>
          <p:nvSpPr>
            <p:cNvPr id="9101" name="Google Shape;9101;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91"/>
          <p:cNvGrpSpPr/>
          <p:nvPr/>
        </p:nvGrpSpPr>
        <p:grpSpPr>
          <a:xfrm>
            <a:off x="1329667" y="2797442"/>
            <a:ext cx="398119" cy="448143"/>
            <a:chOff x="-20930075" y="4066100"/>
            <a:chExt cx="269400" cy="303250"/>
          </a:xfrm>
        </p:grpSpPr>
        <p:sp>
          <p:nvSpPr>
            <p:cNvPr id="9106" name="Google Shape;9106;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91"/>
          <p:cNvGrpSpPr/>
          <p:nvPr/>
        </p:nvGrpSpPr>
        <p:grpSpPr>
          <a:xfrm>
            <a:off x="4110888" y="1689848"/>
            <a:ext cx="372516" cy="448771"/>
            <a:chOff x="-18994100" y="3334775"/>
            <a:chExt cx="252075" cy="303675"/>
          </a:xfrm>
        </p:grpSpPr>
        <p:sp>
          <p:nvSpPr>
            <p:cNvPr id="9109" name="Google Shape;9109;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91"/>
          <p:cNvGrpSpPr/>
          <p:nvPr/>
        </p:nvGrpSpPr>
        <p:grpSpPr>
          <a:xfrm>
            <a:off x="4125445" y="2244743"/>
            <a:ext cx="343404" cy="446998"/>
            <a:chOff x="-18983850" y="3710075"/>
            <a:chExt cx="232375" cy="302475"/>
          </a:xfrm>
        </p:grpSpPr>
        <p:sp>
          <p:nvSpPr>
            <p:cNvPr id="9114" name="Google Shape;9114;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91"/>
          <p:cNvGrpSpPr/>
          <p:nvPr/>
        </p:nvGrpSpPr>
        <p:grpSpPr>
          <a:xfrm>
            <a:off x="4071911" y="2797422"/>
            <a:ext cx="450470" cy="448180"/>
            <a:chOff x="-19020075" y="4084200"/>
            <a:chExt cx="304825" cy="303275"/>
          </a:xfrm>
        </p:grpSpPr>
        <p:sp>
          <p:nvSpPr>
            <p:cNvPr id="9119" name="Google Shape;9119;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91"/>
          <p:cNvGrpSpPr/>
          <p:nvPr/>
        </p:nvGrpSpPr>
        <p:grpSpPr>
          <a:xfrm>
            <a:off x="6889176" y="1689001"/>
            <a:ext cx="396937" cy="450470"/>
            <a:chOff x="-17149475" y="3309200"/>
            <a:chExt cx="268600" cy="304825"/>
          </a:xfrm>
        </p:grpSpPr>
        <p:sp>
          <p:nvSpPr>
            <p:cNvPr id="9129" name="Google Shape;9129;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91"/>
          <p:cNvGrpSpPr/>
          <p:nvPr/>
        </p:nvGrpSpPr>
        <p:grpSpPr>
          <a:xfrm>
            <a:off x="6862982" y="2258120"/>
            <a:ext cx="449325" cy="420249"/>
            <a:chOff x="-17168375" y="3692750"/>
            <a:chExt cx="304050" cy="284375"/>
          </a:xfrm>
        </p:grpSpPr>
        <p:sp>
          <p:nvSpPr>
            <p:cNvPr id="9132" name="Google Shape;9132;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91"/>
          <p:cNvGrpSpPr/>
          <p:nvPr/>
        </p:nvGrpSpPr>
        <p:grpSpPr>
          <a:xfrm>
            <a:off x="6859491" y="2796852"/>
            <a:ext cx="456308" cy="449325"/>
            <a:chOff x="-17170750" y="4058800"/>
            <a:chExt cx="308775" cy="304050"/>
          </a:xfrm>
        </p:grpSpPr>
        <p:sp>
          <p:nvSpPr>
            <p:cNvPr id="9140" name="Google Shape;9140;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91"/>
          <p:cNvGrpSpPr/>
          <p:nvPr/>
        </p:nvGrpSpPr>
        <p:grpSpPr>
          <a:xfrm>
            <a:off x="5721388" y="3343358"/>
            <a:ext cx="450470" cy="446998"/>
            <a:chOff x="-15688425" y="3707725"/>
            <a:chExt cx="304825" cy="302475"/>
          </a:xfrm>
        </p:grpSpPr>
        <p:sp>
          <p:nvSpPr>
            <p:cNvPr id="9158" name="Google Shape;9158;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91"/>
          <p:cNvGrpSpPr/>
          <p:nvPr/>
        </p:nvGrpSpPr>
        <p:grpSpPr>
          <a:xfrm>
            <a:off x="1865544" y="1690441"/>
            <a:ext cx="451653" cy="447589"/>
            <a:chOff x="-20572500" y="3319025"/>
            <a:chExt cx="305625" cy="302875"/>
          </a:xfrm>
        </p:grpSpPr>
        <p:sp>
          <p:nvSpPr>
            <p:cNvPr id="9165" name="Google Shape;9165;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91"/>
          <p:cNvGrpSpPr/>
          <p:nvPr/>
        </p:nvGrpSpPr>
        <p:grpSpPr>
          <a:xfrm>
            <a:off x="1866708" y="2305410"/>
            <a:ext cx="449325" cy="325670"/>
            <a:chOff x="-20571700" y="3722875"/>
            <a:chExt cx="304050" cy="220375"/>
          </a:xfrm>
        </p:grpSpPr>
        <p:sp>
          <p:nvSpPr>
            <p:cNvPr id="9168" name="Google Shape;9168;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91"/>
          <p:cNvGrpSpPr/>
          <p:nvPr/>
        </p:nvGrpSpPr>
        <p:grpSpPr>
          <a:xfrm>
            <a:off x="1866135" y="2796278"/>
            <a:ext cx="450470" cy="450470"/>
            <a:chOff x="-20571700" y="4066875"/>
            <a:chExt cx="304825" cy="304825"/>
          </a:xfrm>
        </p:grpSpPr>
        <p:sp>
          <p:nvSpPr>
            <p:cNvPr id="9176" name="Google Shape;9176;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91"/>
          <p:cNvGrpSpPr/>
          <p:nvPr/>
        </p:nvGrpSpPr>
        <p:grpSpPr>
          <a:xfrm>
            <a:off x="4632837" y="1688259"/>
            <a:ext cx="453980" cy="451948"/>
            <a:chOff x="-18645175" y="3334200"/>
            <a:chExt cx="307200" cy="305825"/>
          </a:xfrm>
        </p:grpSpPr>
        <p:sp>
          <p:nvSpPr>
            <p:cNvPr id="9183" name="Google Shape;9183;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91"/>
          <p:cNvGrpSpPr/>
          <p:nvPr/>
        </p:nvGrpSpPr>
        <p:grpSpPr>
          <a:xfrm>
            <a:off x="4633429" y="2242989"/>
            <a:ext cx="452798" cy="450507"/>
            <a:chOff x="-18645175" y="3708500"/>
            <a:chExt cx="306400" cy="304850"/>
          </a:xfrm>
        </p:grpSpPr>
        <p:sp>
          <p:nvSpPr>
            <p:cNvPr id="9189" name="Google Shape;9189;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91"/>
          <p:cNvGrpSpPr/>
          <p:nvPr/>
        </p:nvGrpSpPr>
        <p:grpSpPr>
          <a:xfrm>
            <a:off x="4631101" y="2795630"/>
            <a:ext cx="457453" cy="451763"/>
            <a:chOff x="-18647525" y="4082625"/>
            <a:chExt cx="309550" cy="305700"/>
          </a:xfrm>
        </p:grpSpPr>
        <p:sp>
          <p:nvSpPr>
            <p:cNvPr id="9197" name="Google Shape;9197;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91"/>
          <p:cNvGrpSpPr/>
          <p:nvPr/>
        </p:nvGrpSpPr>
        <p:grpSpPr>
          <a:xfrm>
            <a:off x="7441485" y="1689592"/>
            <a:ext cx="395755" cy="449288"/>
            <a:chOff x="-16775350" y="3309200"/>
            <a:chExt cx="267800" cy="304025"/>
          </a:xfrm>
        </p:grpSpPr>
        <p:sp>
          <p:nvSpPr>
            <p:cNvPr id="9202" name="Google Shape;9202;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91"/>
          <p:cNvGrpSpPr/>
          <p:nvPr/>
        </p:nvGrpSpPr>
        <p:grpSpPr>
          <a:xfrm>
            <a:off x="7441485" y="2241827"/>
            <a:ext cx="395755" cy="452835"/>
            <a:chOff x="-16775350" y="3683300"/>
            <a:chExt cx="267800" cy="306425"/>
          </a:xfrm>
        </p:grpSpPr>
        <p:sp>
          <p:nvSpPr>
            <p:cNvPr id="9206" name="Google Shape;9206;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91"/>
          <p:cNvGrpSpPr/>
          <p:nvPr/>
        </p:nvGrpSpPr>
        <p:grpSpPr>
          <a:xfrm>
            <a:off x="7413536" y="2796870"/>
            <a:ext cx="451653" cy="449288"/>
            <a:chOff x="-16794250" y="4058225"/>
            <a:chExt cx="305625" cy="304025"/>
          </a:xfrm>
        </p:grpSpPr>
        <p:sp>
          <p:nvSpPr>
            <p:cNvPr id="9210" name="Google Shape;9210;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9" name="Google Shape;9219;p9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0" name="Google Shape;9220;p91"/>
          <p:cNvGrpSpPr/>
          <p:nvPr/>
        </p:nvGrpSpPr>
        <p:grpSpPr>
          <a:xfrm>
            <a:off x="2414953" y="1689573"/>
            <a:ext cx="457453" cy="449325"/>
            <a:chOff x="-20199150" y="3317850"/>
            <a:chExt cx="309550" cy="304050"/>
          </a:xfrm>
        </p:grpSpPr>
        <p:sp>
          <p:nvSpPr>
            <p:cNvPr id="9221" name="Google Shape;9221;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91"/>
          <p:cNvGrpSpPr/>
          <p:nvPr/>
        </p:nvGrpSpPr>
        <p:grpSpPr>
          <a:xfrm>
            <a:off x="2417281" y="2242861"/>
            <a:ext cx="452798" cy="450766"/>
            <a:chOff x="-20199150" y="3693150"/>
            <a:chExt cx="306400" cy="305025"/>
          </a:xfrm>
        </p:grpSpPr>
        <p:sp>
          <p:nvSpPr>
            <p:cNvPr id="9229" name="Google Shape;9229;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91"/>
          <p:cNvGrpSpPr/>
          <p:nvPr/>
        </p:nvGrpSpPr>
        <p:grpSpPr>
          <a:xfrm>
            <a:off x="2417854" y="2795687"/>
            <a:ext cx="451653" cy="451653"/>
            <a:chOff x="-20197575" y="4066875"/>
            <a:chExt cx="305625" cy="305625"/>
          </a:xfrm>
        </p:grpSpPr>
        <p:sp>
          <p:nvSpPr>
            <p:cNvPr id="9236" name="Google Shape;9236;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91"/>
          <p:cNvGrpSpPr/>
          <p:nvPr/>
        </p:nvGrpSpPr>
        <p:grpSpPr>
          <a:xfrm>
            <a:off x="5200071" y="1687520"/>
            <a:ext cx="449325" cy="453426"/>
            <a:chOff x="-18271050" y="3333200"/>
            <a:chExt cx="304050" cy="306825"/>
          </a:xfrm>
        </p:grpSpPr>
        <p:sp>
          <p:nvSpPr>
            <p:cNvPr id="9245" name="Google Shape;9245;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91"/>
          <p:cNvGrpSpPr/>
          <p:nvPr/>
        </p:nvGrpSpPr>
        <p:grpSpPr>
          <a:xfrm>
            <a:off x="5200644" y="2244171"/>
            <a:ext cx="448180" cy="448143"/>
            <a:chOff x="-18270275" y="3710875"/>
            <a:chExt cx="303275" cy="303250"/>
          </a:xfrm>
        </p:grpSpPr>
        <p:sp>
          <p:nvSpPr>
            <p:cNvPr id="9251" name="Google Shape;9251;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91"/>
          <p:cNvGrpSpPr/>
          <p:nvPr/>
        </p:nvGrpSpPr>
        <p:grpSpPr>
          <a:xfrm>
            <a:off x="5254196" y="2797422"/>
            <a:ext cx="341076" cy="448180"/>
            <a:chOff x="-18234025" y="4084200"/>
            <a:chExt cx="230800" cy="303275"/>
          </a:xfrm>
        </p:grpSpPr>
        <p:sp>
          <p:nvSpPr>
            <p:cNvPr id="9258" name="Google Shape;9258;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91"/>
          <p:cNvGrpSpPr/>
          <p:nvPr/>
        </p:nvGrpSpPr>
        <p:grpSpPr>
          <a:xfrm>
            <a:off x="2366751" y="3341641"/>
            <a:ext cx="449325" cy="450470"/>
            <a:chOff x="-16419350" y="3308400"/>
            <a:chExt cx="304050" cy="304825"/>
          </a:xfrm>
        </p:grpSpPr>
        <p:sp>
          <p:nvSpPr>
            <p:cNvPr id="9262" name="Google Shape;9262;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91"/>
          <p:cNvGrpSpPr/>
          <p:nvPr/>
        </p:nvGrpSpPr>
        <p:grpSpPr>
          <a:xfrm>
            <a:off x="4638306" y="3340423"/>
            <a:ext cx="395755" cy="452872"/>
            <a:chOff x="-16401225" y="3683275"/>
            <a:chExt cx="267800" cy="306450"/>
          </a:xfrm>
        </p:grpSpPr>
        <p:sp>
          <p:nvSpPr>
            <p:cNvPr id="9270" name="Google Shape;9270;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91"/>
          <p:cNvGrpSpPr/>
          <p:nvPr/>
        </p:nvGrpSpPr>
        <p:grpSpPr>
          <a:xfrm>
            <a:off x="8003755" y="2797062"/>
            <a:ext cx="450470" cy="448180"/>
            <a:chOff x="-16419350" y="4058200"/>
            <a:chExt cx="304825" cy="303275"/>
          </a:xfrm>
        </p:grpSpPr>
        <p:sp>
          <p:nvSpPr>
            <p:cNvPr id="9278" name="Google Shape;9278;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91"/>
          <p:cNvGrpSpPr/>
          <p:nvPr/>
        </p:nvGrpSpPr>
        <p:grpSpPr>
          <a:xfrm>
            <a:off x="4030643" y="3343080"/>
            <a:ext cx="450507" cy="447589"/>
            <a:chOff x="-15296200" y="3326900"/>
            <a:chExt cx="304850" cy="302875"/>
          </a:xfrm>
        </p:grpSpPr>
        <p:sp>
          <p:nvSpPr>
            <p:cNvPr id="9286" name="Google Shape;9286;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91"/>
          <p:cNvGrpSpPr/>
          <p:nvPr/>
        </p:nvGrpSpPr>
        <p:grpSpPr>
          <a:xfrm>
            <a:off x="2946296" y="1706881"/>
            <a:ext cx="486566" cy="414708"/>
            <a:chOff x="-19835275" y="3330250"/>
            <a:chExt cx="329250" cy="280625"/>
          </a:xfrm>
        </p:grpSpPr>
        <p:sp>
          <p:nvSpPr>
            <p:cNvPr id="9292" name="Google Shape;9292;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91"/>
          <p:cNvGrpSpPr/>
          <p:nvPr/>
        </p:nvGrpSpPr>
        <p:grpSpPr>
          <a:xfrm>
            <a:off x="2964325" y="2243470"/>
            <a:ext cx="450507" cy="449547"/>
            <a:chOff x="-19822675" y="3692750"/>
            <a:chExt cx="304850" cy="304200"/>
          </a:xfrm>
        </p:grpSpPr>
        <p:sp>
          <p:nvSpPr>
            <p:cNvPr id="9296" name="Google Shape;9296;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91"/>
          <p:cNvGrpSpPr/>
          <p:nvPr/>
        </p:nvGrpSpPr>
        <p:grpSpPr>
          <a:xfrm>
            <a:off x="2964916" y="2796278"/>
            <a:ext cx="449325" cy="450470"/>
            <a:chOff x="-19822675" y="4066875"/>
            <a:chExt cx="304050" cy="304825"/>
          </a:xfrm>
        </p:grpSpPr>
        <p:sp>
          <p:nvSpPr>
            <p:cNvPr id="9302" name="Google Shape;9302;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91"/>
          <p:cNvGrpSpPr/>
          <p:nvPr/>
        </p:nvGrpSpPr>
        <p:grpSpPr>
          <a:xfrm>
            <a:off x="5773985" y="1689571"/>
            <a:ext cx="399302" cy="449325"/>
            <a:chOff x="-17878825" y="3334400"/>
            <a:chExt cx="270200" cy="304050"/>
          </a:xfrm>
        </p:grpSpPr>
        <p:sp>
          <p:nvSpPr>
            <p:cNvPr id="9309" name="Google Shape;9309;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91"/>
          <p:cNvGrpSpPr/>
          <p:nvPr/>
        </p:nvGrpSpPr>
        <p:grpSpPr>
          <a:xfrm>
            <a:off x="5747809" y="2242416"/>
            <a:ext cx="451653" cy="451653"/>
            <a:chOff x="-17896150" y="3709300"/>
            <a:chExt cx="305625" cy="305625"/>
          </a:xfrm>
        </p:grpSpPr>
        <p:sp>
          <p:nvSpPr>
            <p:cNvPr id="9317" name="Google Shape;9317;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91"/>
          <p:cNvGrpSpPr/>
          <p:nvPr/>
        </p:nvGrpSpPr>
        <p:grpSpPr>
          <a:xfrm>
            <a:off x="5775740" y="2795686"/>
            <a:ext cx="395792" cy="451653"/>
            <a:chOff x="-17878025" y="4082625"/>
            <a:chExt cx="267825" cy="305625"/>
          </a:xfrm>
        </p:grpSpPr>
        <p:sp>
          <p:nvSpPr>
            <p:cNvPr id="9322" name="Google Shape;9322;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91"/>
          <p:cNvGrpSpPr/>
          <p:nvPr/>
        </p:nvGrpSpPr>
        <p:grpSpPr>
          <a:xfrm>
            <a:off x="2919632" y="3355015"/>
            <a:ext cx="450507" cy="423722"/>
            <a:chOff x="-16044450" y="3317850"/>
            <a:chExt cx="304850" cy="286725"/>
          </a:xfrm>
        </p:grpSpPr>
        <p:sp>
          <p:nvSpPr>
            <p:cNvPr id="9330" name="Google Shape;9330;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4" name="Google Shape;9334;p9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5" name="Google Shape;9335;p91"/>
          <p:cNvGrpSpPr/>
          <p:nvPr/>
        </p:nvGrpSpPr>
        <p:grpSpPr>
          <a:xfrm>
            <a:off x="8042149" y="2243724"/>
            <a:ext cx="373662" cy="449030"/>
            <a:chOff x="-16018450" y="4058400"/>
            <a:chExt cx="252850" cy="303850"/>
          </a:xfrm>
        </p:grpSpPr>
        <p:sp>
          <p:nvSpPr>
            <p:cNvPr id="9336" name="Google Shape;9336;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0" name="Google Shape;9340;p9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44" name="Shape 9344"/>
        <p:cNvGrpSpPr/>
        <p:nvPr/>
      </p:nvGrpSpPr>
      <p:grpSpPr>
        <a:xfrm>
          <a:off x="0" y="0"/>
          <a:ext cx="0" cy="0"/>
          <a:chOff x="0" y="0"/>
          <a:chExt cx="0" cy="0"/>
        </a:xfrm>
      </p:grpSpPr>
      <p:sp>
        <p:nvSpPr>
          <p:cNvPr id="9345" name="Google Shape;9345;p9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346" name="Google Shape;9346;p92"/>
          <p:cNvGrpSpPr/>
          <p:nvPr/>
        </p:nvGrpSpPr>
        <p:grpSpPr>
          <a:xfrm>
            <a:off x="845901" y="1689241"/>
            <a:ext cx="442337" cy="419623"/>
            <a:chOff x="-6696925" y="3272575"/>
            <a:chExt cx="307200" cy="291425"/>
          </a:xfrm>
        </p:grpSpPr>
        <p:sp>
          <p:nvSpPr>
            <p:cNvPr id="9347" name="Google Shape;9347;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92"/>
          <p:cNvGrpSpPr/>
          <p:nvPr/>
        </p:nvGrpSpPr>
        <p:grpSpPr>
          <a:xfrm>
            <a:off x="845884" y="2204636"/>
            <a:ext cx="442373" cy="420775"/>
            <a:chOff x="-6690625" y="3631325"/>
            <a:chExt cx="307225" cy="292225"/>
          </a:xfrm>
        </p:grpSpPr>
        <p:sp>
          <p:nvSpPr>
            <p:cNvPr id="9350" name="Google Shape;9350;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92"/>
          <p:cNvGrpSpPr/>
          <p:nvPr/>
        </p:nvGrpSpPr>
        <p:grpSpPr>
          <a:xfrm>
            <a:off x="868005" y="2756972"/>
            <a:ext cx="421927" cy="419371"/>
            <a:chOff x="-6689825" y="3992050"/>
            <a:chExt cx="293025" cy="291250"/>
          </a:xfrm>
        </p:grpSpPr>
        <p:sp>
          <p:nvSpPr>
            <p:cNvPr id="9356" name="Google Shape;9356;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8" name="Google Shape;9368;p9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9" name="Google Shape;9369;p92"/>
          <p:cNvGrpSpPr/>
          <p:nvPr/>
        </p:nvGrpSpPr>
        <p:grpSpPr>
          <a:xfrm>
            <a:off x="3551317" y="2205192"/>
            <a:ext cx="423043" cy="419659"/>
            <a:chOff x="-4837325" y="3612425"/>
            <a:chExt cx="293800" cy="291450"/>
          </a:xfrm>
        </p:grpSpPr>
        <p:sp>
          <p:nvSpPr>
            <p:cNvPr id="9370" name="Google Shape;9370;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92"/>
          <p:cNvGrpSpPr/>
          <p:nvPr/>
        </p:nvGrpSpPr>
        <p:grpSpPr>
          <a:xfrm>
            <a:off x="3564349" y="2756826"/>
            <a:ext cx="420775" cy="419659"/>
            <a:chOff x="-4837325" y="3971575"/>
            <a:chExt cx="292225" cy="291450"/>
          </a:xfrm>
        </p:grpSpPr>
        <p:sp>
          <p:nvSpPr>
            <p:cNvPr id="9374" name="Google Shape;9374;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92"/>
          <p:cNvGrpSpPr/>
          <p:nvPr/>
        </p:nvGrpSpPr>
        <p:grpSpPr>
          <a:xfrm>
            <a:off x="6256364" y="1714185"/>
            <a:ext cx="430998" cy="369730"/>
            <a:chOff x="-3037625" y="3254850"/>
            <a:chExt cx="299325" cy="256775"/>
          </a:xfrm>
        </p:grpSpPr>
        <p:sp>
          <p:nvSpPr>
            <p:cNvPr id="9381" name="Google Shape;9381;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92"/>
          <p:cNvGrpSpPr/>
          <p:nvPr/>
        </p:nvGrpSpPr>
        <p:grpSpPr>
          <a:xfrm>
            <a:off x="6260324" y="2204615"/>
            <a:ext cx="423079" cy="420811"/>
            <a:chOff x="-3031325" y="3597450"/>
            <a:chExt cx="293825" cy="292250"/>
          </a:xfrm>
        </p:grpSpPr>
        <p:sp>
          <p:nvSpPr>
            <p:cNvPr id="9386" name="Google Shape;9386;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92"/>
          <p:cNvGrpSpPr/>
          <p:nvPr/>
        </p:nvGrpSpPr>
        <p:grpSpPr>
          <a:xfrm>
            <a:off x="6272798" y="2781214"/>
            <a:ext cx="421927" cy="370882"/>
            <a:chOff x="-3030525" y="3973150"/>
            <a:chExt cx="293025" cy="257575"/>
          </a:xfrm>
        </p:grpSpPr>
        <p:sp>
          <p:nvSpPr>
            <p:cNvPr id="9391" name="Google Shape;9391;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3" name="Google Shape;9393;p92"/>
          <p:cNvGrpSpPr/>
          <p:nvPr/>
        </p:nvGrpSpPr>
        <p:grpSpPr>
          <a:xfrm>
            <a:off x="1374391" y="3369426"/>
            <a:ext cx="421927" cy="297195"/>
            <a:chOff x="-1199300" y="3279250"/>
            <a:chExt cx="293025" cy="206400"/>
          </a:xfrm>
        </p:grpSpPr>
        <p:sp>
          <p:nvSpPr>
            <p:cNvPr id="9394" name="Google Shape;9394;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92"/>
          <p:cNvGrpSpPr/>
          <p:nvPr/>
        </p:nvGrpSpPr>
        <p:grpSpPr>
          <a:xfrm>
            <a:off x="1381477" y="1688773"/>
            <a:ext cx="444605" cy="420559"/>
            <a:chOff x="-6338550" y="3272950"/>
            <a:chExt cx="308775" cy="292075"/>
          </a:xfrm>
        </p:grpSpPr>
        <p:sp>
          <p:nvSpPr>
            <p:cNvPr id="9399" name="Google Shape;9399;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92"/>
          <p:cNvGrpSpPr/>
          <p:nvPr/>
        </p:nvGrpSpPr>
        <p:grpSpPr>
          <a:xfrm>
            <a:off x="1392817" y="2205194"/>
            <a:ext cx="421927" cy="419659"/>
            <a:chOff x="-6329100" y="3632100"/>
            <a:chExt cx="293025" cy="291450"/>
          </a:xfrm>
        </p:grpSpPr>
        <p:sp>
          <p:nvSpPr>
            <p:cNvPr id="9403" name="Google Shape;9403;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92"/>
          <p:cNvGrpSpPr/>
          <p:nvPr/>
        </p:nvGrpSpPr>
        <p:grpSpPr>
          <a:xfrm>
            <a:off x="1405867" y="2756828"/>
            <a:ext cx="419623" cy="419659"/>
            <a:chOff x="-6329875" y="3992050"/>
            <a:chExt cx="291425" cy="291450"/>
          </a:xfrm>
        </p:grpSpPr>
        <p:sp>
          <p:nvSpPr>
            <p:cNvPr id="9407" name="Google Shape;9407;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92"/>
          <p:cNvGrpSpPr/>
          <p:nvPr/>
        </p:nvGrpSpPr>
        <p:grpSpPr>
          <a:xfrm>
            <a:off x="4092004" y="1687530"/>
            <a:ext cx="423079" cy="423043"/>
            <a:chOff x="-4478975" y="3251700"/>
            <a:chExt cx="293825" cy="293800"/>
          </a:xfrm>
        </p:grpSpPr>
        <p:sp>
          <p:nvSpPr>
            <p:cNvPr id="9412" name="Google Shape;9412;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92"/>
          <p:cNvGrpSpPr/>
          <p:nvPr/>
        </p:nvGrpSpPr>
        <p:grpSpPr>
          <a:xfrm>
            <a:off x="4092004" y="2205192"/>
            <a:ext cx="423079" cy="419659"/>
            <a:chOff x="-4475825" y="3612425"/>
            <a:chExt cx="293825" cy="291450"/>
          </a:xfrm>
        </p:grpSpPr>
        <p:sp>
          <p:nvSpPr>
            <p:cNvPr id="9416" name="Google Shape;9416;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92"/>
          <p:cNvGrpSpPr/>
          <p:nvPr/>
        </p:nvGrpSpPr>
        <p:grpSpPr>
          <a:xfrm>
            <a:off x="4101077" y="2756844"/>
            <a:ext cx="428730" cy="419623"/>
            <a:chOff x="-4480550" y="3970800"/>
            <a:chExt cx="297750" cy="291425"/>
          </a:xfrm>
        </p:grpSpPr>
        <p:sp>
          <p:nvSpPr>
            <p:cNvPr id="9420" name="Google Shape;9420;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92"/>
          <p:cNvGrpSpPr/>
          <p:nvPr/>
        </p:nvGrpSpPr>
        <p:grpSpPr>
          <a:xfrm>
            <a:off x="6804910" y="1689221"/>
            <a:ext cx="415123" cy="419659"/>
            <a:chOff x="-2668225" y="3239075"/>
            <a:chExt cx="288300" cy="291450"/>
          </a:xfrm>
        </p:grpSpPr>
        <p:sp>
          <p:nvSpPr>
            <p:cNvPr id="9423" name="Google Shape;9423;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92"/>
          <p:cNvGrpSpPr/>
          <p:nvPr/>
        </p:nvGrpSpPr>
        <p:grpSpPr>
          <a:xfrm>
            <a:off x="6802066" y="2205191"/>
            <a:ext cx="420811" cy="419659"/>
            <a:chOff x="-2671375" y="3597450"/>
            <a:chExt cx="292250" cy="291450"/>
          </a:xfrm>
        </p:grpSpPr>
        <p:sp>
          <p:nvSpPr>
            <p:cNvPr id="9429" name="Google Shape;9429;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1" name="Google Shape;9431;p92"/>
          <p:cNvGrpSpPr/>
          <p:nvPr/>
        </p:nvGrpSpPr>
        <p:grpSpPr>
          <a:xfrm>
            <a:off x="6812849" y="2755691"/>
            <a:ext cx="423043" cy="421927"/>
            <a:chOff x="-2670575" y="3956600"/>
            <a:chExt cx="293800" cy="293025"/>
          </a:xfrm>
        </p:grpSpPr>
        <p:sp>
          <p:nvSpPr>
            <p:cNvPr id="9432" name="Google Shape;9432;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92"/>
          <p:cNvGrpSpPr/>
          <p:nvPr/>
        </p:nvGrpSpPr>
        <p:grpSpPr>
          <a:xfrm>
            <a:off x="3070370" y="3311947"/>
            <a:ext cx="426462" cy="418363"/>
            <a:chOff x="-1183550" y="3586525"/>
            <a:chExt cx="296175" cy="290550"/>
          </a:xfrm>
        </p:grpSpPr>
        <p:sp>
          <p:nvSpPr>
            <p:cNvPr id="9437" name="Google Shape;9437;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92"/>
          <p:cNvGrpSpPr/>
          <p:nvPr/>
        </p:nvGrpSpPr>
        <p:grpSpPr>
          <a:xfrm>
            <a:off x="1933980" y="1689799"/>
            <a:ext cx="420811" cy="418507"/>
            <a:chOff x="-5971525" y="3273750"/>
            <a:chExt cx="292250" cy="290650"/>
          </a:xfrm>
        </p:grpSpPr>
        <p:sp>
          <p:nvSpPr>
            <p:cNvPr id="9447" name="Google Shape;9447;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92"/>
          <p:cNvGrpSpPr/>
          <p:nvPr/>
        </p:nvGrpSpPr>
        <p:grpSpPr>
          <a:xfrm>
            <a:off x="1928310" y="2203826"/>
            <a:ext cx="432150" cy="422395"/>
            <a:chOff x="-5974675" y="3632100"/>
            <a:chExt cx="300125" cy="293350"/>
          </a:xfrm>
        </p:grpSpPr>
        <p:sp>
          <p:nvSpPr>
            <p:cNvPr id="9450" name="Google Shape;9450;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92"/>
          <p:cNvGrpSpPr/>
          <p:nvPr/>
        </p:nvGrpSpPr>
        <p:grpSpPr>
          <a:xfrm>
            <a:off x="1958351" y="2755694"/>
            <a:ext cx="395865" cy="421927"/>
            <a:chOff x="-5971525" y="3990475"/>
            <a:chExt cx="274925" cy="293025"/>
          </a:xfrm>
        </p:grpSpPr>
        <p:sp>
          <p:nvSpPr>
            <p:cNvPr id="9454" name="Google Shape;9454;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92"/>
          <p:cNvGrpSpPr/>
          <p:nvPr/>
        </p:nvGrpSpPr>
        <p:grpSpPr>
          <a:xfrm>
            <a:off x="4631558" y="1689798"/>
            <a:ext cx="420775" cy="418507"/>
            <a:chOff x="-4118225" y="3253275"/>
            <a:chExt cx="292225" cy="290650"/>
          </a:xfrm>
        </p:grpSpPr>
        <p:sp>
          <p:nvSpPr>
            <p:cNvPr id="9459" name="Google Shape;9459;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92"/>
          <p:cNvGrpSpPr/>
          <p:nvPr/>
        </p:nvGrpSpPr>
        <p:grpSpPr>
          <a:xfrm>
            <a:off x="4682008" y="2204922"/>
            <a:ext cx="319874" cy="420199"/>
            <a:chOff x="-4082800" y="3612425"/>
            <a:chExt cx="222150" cy="291825"/>
          </a:xfrm>
        </p:grpSpPr>
        <p:sp>
          <p:nvSpPr>
            <p:cNvPr id="9462" name="Google Shape;9462;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92"/>
          <p:cNvGrpSpPr/>
          <p:nvPr/>
        </p:nvGrpSpPr>
        <p:grpSpPr>
          <a:xfrm>
            <a:off x="4643456" y="2769876"/>
            <a:ext cx="420775" cy="393561"/>
            <a:chOff x="-4118225" y="3990475"/>
            <a:chExt cx="292225" cy="273325"/>
          </a:xfrm>
        </p:grpSpPr>
        <p:sp>
          <p:nvSpPr>
            <p:cNvPr id="9466" name="Google Shape;9466;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92"/>
          <p:cNvGrpSpPr/>
          <p:nvPr/>
        </p:nvGrpSpPr>
        <p:grpSpPr>
          <a:xfrm>
            <a:off x="7354110" y="1688087"/>
            <a:ext cx="394713" cy="421927"/>
            <a:chOff x="-2312225" y="3238300"/>
            <a:chExt cx="274125" cy="293025"/>
          </a:xfrm>
        </p:grpSpPr>
        <p:sp>
          <p:nvSpPr>
            <p:cNvPr id="9471" name="Google Shape;9471;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92"/>
          <p:cNvGrpSpPr/>
          <p:nvPr/>
        </p:nvGrpSpPr>
        <p:grpSpPr>
          <a:xfrm>
            <a:off x="7341062" y="2153586"/>
            <a:ext cx="420811" cy="522864"/>
            <a:chOff x="-2310650" y="3525775"/>
            <a:chExt cx="292250" cy="363125"/>
          </a:xfrm>
        </p:grpSpPr>
        <p:sp>
          <p:nvSpPr>
            <p:cNvPr id="9474" name="Google Shape;9474;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92"/>
          <p:cNvGrpSpPr/>
          <p:nvPr/>
        </p:nvGrpSpPr>
        <p:grpSpPr>
          <a:xfrm>
            <a:off x="7351827" y="2756825"/>
            <a:ext cx="423079" cy="419659"/>
            <a:chOff x="-2310650" y="3958175"/>
            <a:chExt cx="293825" cy="291450"/>
          </a:xfrm>
        </p:grpSpPr>
        <p:sp>
          <p:nvSpPr>
            <p:cNvPr id="9479" name="Google Shape;9479;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92"/>
          <p:cNvGrpSpPr/>
          <p:nvPr/>
        </p:nvGrpSpPr>
        <p:grpSpPr>
          <a:xfrm>
            <a:off x="4718688" y="3308459"/>
            <a:ext cx="424159" cy="419659"/>
            <a:chOff x="-1182750" y="3962900"/>
            <a:chExt cx="294575" cy="291450"/>
          </a:xfrm>
        </p:grpSpPr>
        <p:sp>
          <p:nvSpPr>
            <p:cNvPr id="9482" name="Google Shape;9482;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92"/>
          <p:cNvGrpSpPr/>
          <p:nvPr/>
        </p:nvGrpSpPr>
        <p:grpSpPr>
          <a:xfrm>
            <a:off x="2471824" y="1689223"/>
            <a:ext cx="424195" cy="419659"/>
            <a:chOff x="-5611575" y="3272950"/>
            <a:chExt cx="294600" cy="291450"/>
          </a:xfrm>
        </p:grpSpPr>
        <p:sp>
          <p:nvSpPr>
            <p:cNvPr id="9490" name="Google Shape;9490;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92"/>
          <p:cNvGrpSpPr/>
          <p:nvPr/>
        </p:nvGrpSpPr>
        <p:grpSpPr>
          <a:xfrm>
            <a:off x="2471824" y="2205770"/>
            <a:ext cx="424195" cy="418507"/>
            <a:chOff x="-5613150" y="3632900"/>
            <a:chExt cx="294600" cy="290650"/>
          </a:xfrm>
        </p:grpSpPr>
        <p:sp>
          <p:nvSpPr>
            <p:cNvPr id="9496" name="Google Shape;9496;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92"/>
          <p:cNvGrpSpPr/>
          <p:nvPr/>
        </p:nvGrpSpPr>
        <p:grpSpPr>
          <a:xfrm>
            <a:off x="2483722" y="2756270"/>
            <a:ext cx="424195" cy="420775"/>
            <a:chOff x="-5613150" y="3991275"/>
            <a:chExt cx="294600" cy="292225"/>
          </a:xfrm>
        </p:grpSpPr>
        <p:sp>
          <p:nvSpPr>
            <p:cNvPr id="9499" name="Google Shape;9499;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92"/>
          <p:cNvGrpSpPr/>
          <p:nvPr/>
        </p:nvGrpSpPr>
        <p:grpSpPr>
          <a:xfrm>
            <a:off x="5155210" y="1689438"/>
            <a:ext cx="434634" cy="419227"/>
            <a:chOff x="-3768700" y="3253275"/>
            <a:chExt cx="301850" cy="291150"/>
          </a:xfrm>
        </p:grpSpPr>
        <p:sp>
          <p:nvSpPr>
            <p:cNvPr id="9509" name="Google Shape;9509;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92"/>
          <p:cNvGrpSpPr/>
          <p:nvPr/>
        </p:nvGrpSpPr>
        <p:grpSpPr>
          <a:xfrm>
            <a:off x="5159293" y="2217090"/>
            <a:ext cx="426462" cy="395865"/>
            <a:chOff x="-3808700" y="3628950"/>
            <a:chExt cx="296175" cy="274925"/>
          </a:xfrm>
        </p:grpSpPr>
        <p:sp>
          <p:nvSpPr>
            <p:cNvPr id="9513" name="Google Shape;9513;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92"/>
          <p:cNvGrpSpPr/>
          <p:nvPr/>
        </p:nvGrpSpPr>
        <p:grpSpPr>
          <a:xfrm>
            <a:off x="5224504" y="2756412"/>
            <a:ext cx="419443" cy="420487"/>
            <a:chOff x="-3771675" y="3971775"/>
            <a:chExt cx="291300" cy="292025"/>
          </a:xfrm>
        </p:grpSpPr>
        <p:sp>
          <p:nvSpPr>
            <p:cNvPr id="9517" name="Google Shape;9517;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92"/>
          <p:cNvGrpSpPr/>
          <p:nvPr/>
        </p:nvGrpSpPr>
        <p:grpSpPr>
          <a:xfrm>
            <a:off x="7885948" y="1716461"/>
            <a:ext cx="420271" cy="320774"/>
            <a:chOff x="-1951475" y="3273100"/>
            <a:chExt cx="291875" cy="222775"/>
          </a:xfrm>
        </p:grpSpPr>
        <p:sp>
          <p:nvSpPr>
            <p:cNvPr id="9523" name="Google Shape;9523;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92"/>
          <p:cNvGrpSpPr/>
          <p:nvPr/>
        </p:nvGrpSpPr>
        <p:grpSpPr>
          <a:xfrm>
            <a:off x="7883429" y="2205191"/>
            <a:ext cx="425310" cy="419659"/>
            <a:chOff x="-1951475" y="3597450"/>
            <a:chExt cx="295375" cy="291450"/>
          </a:xfrm>
        </p:grpSpPr>
        <p:sp>
          <p:nvSpPr>
            <p:cNvPr id="9527" name="Google Shape;9527;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92"/>
          <p:cNvGrpSpPr/>
          <p:nvPr/>
        </p:nvGrpSpPr>
        <p:grpSpPr>
          <a:xfrm>
            <a:off x="7885680" y="2756825"/>
            <a:ext cx="444605" cy="419659"/>
            <a:chOff x="-1960150" y="3956600"/>
            <a:chExt cx="308775" cy="291450"/>
          </a:xfrm>
        </p:grpSpPr>
        <p:sp>
          <p:nvSpPr>
            <p:cNvPr id="9532" name="Google Shape;9532;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4" name="Google Shape;9534;p92"/>
          <p:cNvGrpSpPr/>
          <p:nvPr/>
        </p:nvGrpSpPr>
        <p:grpSpPr>
          <a:xfrm>
            <a:off x="1939718" y="3307636"/>
            <a:ext cx="420775" cy="420775"/>
            <a:chOff x="-804700" y="3226500"/>
            <a:chExt cx="292225" cy="292225"/>
          </a:xfrm>
        </p:grpSpPr>
        <p:sp>
          <p:nvSpPr>
            <p:cNvPr id="9535" name="Google Shape;9535;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92"/>
          <p:cNvGrpSpPr/>
          <p:nvPr/>
        </p:nvGrpSpPr>
        <p:grpSpPr>
          <a:xfrm>
            <a:off x="3019809" y="1688647"/>
            <a:ext cx="420775" cy="420811"/>
            <a:chOff x="-5251625" y="3272950"/>
            <a:chExt cx="292225" cy="292250"/>
          </a:xfrm>
        </p:grpSpPr>
        <p:sp>
          <p:nvSpPr>
            <p:cNvPr id="9543" name="Google Shape;9543;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92"/>
          <p:cNvGrpSpPr/>
          <p:nvPr/>
        </p:nvGrpSpPr>
        <p:grpSpPr>
          <a:xfrm>
            <a:off x="3016407" y="2204348"/>
            <a:ext cx="427578" cy="421351"/>
            <a:chOff x="-5254775" y="3631325"/>
            <a:chExt cx="296950" cy="292625"/>
          </a:xfrm>
        </p:grpSpPr>
        <p:sp>
          <p:nvSpPr>
            <p:cNvPr id="9547" name="Google Shape;9547;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92"/>
          <p:cNvGrpSpPr/>
          <p:nvPr/>
        </p:nvGrpSpPr>
        <p:grpSpPr>
          <a:xfrm>
            <a:off x="3032265" y="2756270"/>
            <a:ext cx="419659" cy="420775"/>
            <a:chOff x="-5251625" y="3991275"/>
            <a:chExt cx="291450" cy="292225"/>
          </a:xfrm>
        </p:grpSpPr>
        <p:sp>
          <p:nvSpPr>
            <p:cNvPr id="9555" name="Google Shape;9555;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92"/>
          <p:cNvGrpSpPr/>
          <p:nvPr/>
        </p:nvGrpSpPr>
        <p:grpSpPr>
          <a:xfrm>
            <a:off x="5772848" y="1689240"/>
            <a:ext cx="319874" cy="419623"/>
            <a:chOff x="-3365275" y="3253275"/>
            <a:chExt cx="222150" cy="291425"/>
          </a:xfrm>
        </p:grpSpPr>
        <p:sp>
          <p:nvSpPr>
            <p:cNvPr id="9561" name="Google Shape;9561;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92"/>
          <p:cNvGrpSpPr/>
          <p:nvPr/>
        </p:nvGrpSpPr>
        <p:grpSpPr>
          <a:xfrm>
            <a:off x="5746786" y="2204058"/>
            <a:ext cx="371998" cy="421927"/>
            <a:chOff x="-3383375" y="3611625"/>
            <a:chExt cx="258350" cy="293025"/>
          </a:xfrm>
        </p:grpSpPr>
        <p:sp>
          <p:nvSpPr>
            <p:cNvPr id="9564" name="Google Shape;9564;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92"/>
          <p:cNvGrpSpPr/>
          <p:nvPr/>
        </p:nvGrpSpPr>
        <p:grpSpPr>
          <a:xfrm>
            <a:off x="5809135" y="2756826"/>
            <a:ext cx="271097" cy="419659"/>
            <a:chOff x="-3347950" y="3971575"/>
            <a:chExt cx="188275" cy="291450"/>
          </a:xfrm>
        </p:grpSpPr>
        <p:sp>
          <p:nvSpPr>
            <p:cNvPr id="9567" name="Google Shape;9567;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0" name="Google Shape;9570;p92"/>
          <p:cNvGrpSpPr/>
          <p:nvPr/>
        </p:nvGrpSpPr>
        <p:grpSpPr>
          <a:xfrm>
            <a:off x="858994" y="3307061"/>
            <a:ext cx="371998" cy="421927"/>
            <a:chOff x="-1575775" y="3238300"/>
            <a:chExt cx="258350" cy="293025"/>
          </a:xfrm>
        </p:grpSpPr>
        <p:sp>
          <p:nvSpPr>
            <p:cNvPr id="9571" name="Google Shape;9571;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92"/>
          <p:cNvGrpSpPr/>
          <p:nvPr/>
        </p:nvGrpSpPr>
        <p:grpSpPr>
          <a:xfrm>
            <a:off x="2503892" y="3309051"/>
            <a:ext cx="423079" cy="424159"/>
            <a:chOff x="-1591550" y="3597475"/>
            <a:chExt cx="293825" cy="294575"/>
          </a:xfrm>
        </p:grpSpPr>
        <p:sp>
          <p:nvSpPr>
            <p:cNvPr id="9577" name="Google Shape;9577;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92"/>
          <p:cNvGrpSpPr/>
          <p:nvPr/>
        </p:nvGrpSpPr>
        <p:grpSpPr>
          <a:xfrm>
            <a:off x="4153362" y="3318663"/>
            <a:ext cx="421927" cy="399248"/>
            <a:chOff x="-1592325" y="3957400"/>
            <a:chExt cx="293025" cy="277275"/>
          </a:xfrm>
        </p:grpSpPr>
        <p:sp>
          <p:nvSpPr>
            <p:cNvPr id="9581" name="Google Shape;9581;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5" name="Google Shape;9585;p92"/>
          <p:cNvGrpSpPr/>
          <p:nvPr/>
        </p:nvGrpSpPr>
        <p:grpSpPr>
          <a:xfrm>
            <a:off x="3640232" y="3310744"/>
            <a:ext cx="369730" cy="420775"/>
            <a:chOff x="-778700" y="3612425"/>
            <a:chExt cx="256775" cy="292225"/>
          </a:xfrm>
        </p:grpSpPr>
        <p:sp>
          <p:nvSpPr>
            <p:cNvPr id="9586" name="Google Shape;9586;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92"/>
          <p:cNvGrpSpPr/>
          <p:nvPr/>
        </p:nvGrpSpPr>
        <p:grpSpPr>
          <a:xfrm>
            <a:off x="6111733" y="3828305"/>
            <a:ext cx="340731" cy="387641"/>
            <a:chOff x="7728464" y="1561258"/>
            <a:chExt cx="349719" cy="397866"/>
          </a:xfrm>
        </p:grpSpPr>
        <p:sp>
          <p:nvSpPr>
            <p:cNvPr id="9593" name="Google Shape;9593;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92"/>
          <p:cNvGrpSpPr/>
          <p:nvPr/>
        </p:nvGrpSpPr>
        <p:grpSpPr>
          <a:xfrm>
            <a:off x="4034702" y="3828305"/>
            <a:ext cx="387681" cy="387641"/>
            <a:chOff x="5611350" y="1561258"/>
            <a:chExt cx="397907" cy="397866"/>
          </a:xfrm>
        </p:grpSpPr>
        <p:sp>
          <p:nvSpPr>
            <p:cNvPr id="9596" name="Google Shape;9596;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92"/>
          <p:cNvGrpSpPr/>
          <p:nvPr/>
        </p:nvGrpSpPr>
        <p:grpSpPr>
          <a:xfrm>
            <a:off x="4553987" y="3925571"/>
            <a:ext cx="387610" cy="193109"/>
            <a:chOff x="6140660" y="1661097"/>
            <a:chExt cx="397835" cy="198202"/>
          </a:xfrm>
        </p:grpSpPr>
        <p:sp>
          <p:nvSpPr>
            <p:cNvPr id="9601" name="Google Shape;9601;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5" name="Google Shape;9605;p92"/>
          <p:cNvGrpSpPr/>
          <p:nvPr/>
        </p:nvGrpSpPr>
        <p:grpSpPr>
          <a:xfrm>
            <a:off x="5073202" y="3828305"/>
            <a:ext cx="387681" cy="387641"/>
            <a:chOff x="6669907" y="1561258"/>
            <a:chExt cx="397907" cy="397866"/>
          </a:xfrm>
        </p:grpSpPr>
        <p:sp>
          <p:nvSpPr>
            <p:cNvPr id="9606" name="Google Shape;9606;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1" name="Google Shape;9611;p92"/>
          <p:cNvGrpSpPr/>
          <p:nvPr/>
        </p:nvGrpSpPr>
        <p:grpSpPr>
          <a:xfrm>
            <a:off x="5592488" y="3828305"/>
            <a:ext cx="387641" cy="387641"/>
            <a:chOff x="7199196" y="1561258"/>
            <a:chExt cx="397866" cy="397866"/>
          </a:xfrm>
        </p:grpSpPr>
        <p:sp>
          <p:nvSpPr>
            <p:cNvPr id="9612" name="Google Shape;9612;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5" name="Google Shape;9615;p92"/>
          <p:cNvGrpSpPr/>
          <p:nvPr/>
        </p:nvGrpSpPr>
        <p:grpSpPr>
          <a:xfrm>
            <a:off x="1958433" y="3885842"/>
            <a:ext cx="387681" cy="272572"/>
            <a:chOff x="3386036" y="1746339"/>
            <a:chExt cx="397907" cy="279762"/>
          </a:xfrm>
        </p:grpSpPr>
        <p:sp>
          <p:nvSpPr>
            <p:cNvPr id="9616" name="Google Shape;9616;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92"/>
          <p:cNvGrpSpPr/>
          <p:nvPr/>
        </p:nvGrpSpPr>
        <p:grpSpPr>
          <a:xfrm>
            <a:off x="2996130" y="3828288"/>
            <a:ext cx="387681" cy="387681"/>
            <a:chOff x="4417380" y="1687279"/>
            <a:chExt cx="397907" cy="397907"/>
          </a:xfrm>
        </p:grpSpPr>
        <p:sp>
          <p:nvSpPr>
            <p:cNvPr id="9619" name="Google Shape;9619;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92"/>
          <p:cNvGrpSpPr/>
          <p:nvPr/>
        </p:nvGrpSpPr>
        <p:grpSpPr>
          <a:xfrm>
            <a:off x="7942611" y="3308537"/>
            <a:ext cx="387661" cy="387661"/>
            <a:chOff x="2869999" y="1687279"/>
            <a:chExt cx="397887" cy="397887"/>
          </a:xfrm>
        </p:grpSpPr>
        <p:sp>
          <p:nvSpPr>
            <p:cNvPr id="9622" name="Google Shape;9622;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4" name="Google Shape;9624;p92"/>
          <p:cNvGrpSpPr/>
          <p:nvPr/>
        </p:nvGrpSpPr>
        <p:grpSpPr>
          <a:xfrm>
            <a:off x="2477718" y="3828664"/>
            <a:ext cx="386807" cy="386929"/>
            <a:chOff x="3902887" y="1687655"/>
            <a:chExt cx="397010" cy="397135"/>
          </a:xfrm>
        </p:grpSpPr>
        <p:sp>
          <p:nvSpPr>
            <p:cNvPr id="9625" name="Google Shape;9625;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7" name="Google Shape;9627;p92"/>
          <p:cNvGrpSpPr/>
          <p:nvPr/>
        </p:nvGrpSpPr>
        <p:grpSpPr>
          <a:xfrm>
            <a:off x="3515416" y="3828288"/>
            <a:ext cx="387681" cy="387681"/>
            <a:chOff x="4933458" y="1687279"/>
            <a:chExt cx="397907" cy="397907"/>
          </a:xfrm>
        </p:grpSpPr>
        <p:sp>
          <p:nvSpPr>
            <p:cNvPr id="9628" name="Google Shape;9628;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92"/>
          <p:cNvGrpSpPr/>
          <p:nvPr/>
        </p:nvGrpSpPr>
        <p:grpSpPr>
          <a:xfrm>
            <a:off x="6348367" y="3308537"/>
            <a:ext cx="387661" cy="387661"/>
            <a:chOff x="1379798" y="1723250"/>
            <a:chExt cx="397887" cy="397887"/>
          </a:xfrm>
        </p:grpSpPr>
        <p:sp>
          <p:nvSpPr>
            <p:cNvPr id="9631" name="Google Shape;9631;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92"/>
          <p:cNvGrpSpPr/>
          <p:nvPr/>
        </p:nvGrpSpPr>
        <p:grpSpPr>
          <a:xfrm>
            <a:off x="5286246" y="3308537"/>
            <a:ext cx="387681" cy="387661"/>
            <a:chOff x="266768" y="1721375"/>
            <a:chExt cx="397907" cy="397887"/>
          </a:xfrm>
        </p:grpSpPr>
        <p:sp>
          <p:nvSpPr>
            <p:cNvPr id="9636" name="Google Shape;9636;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92"/>
          <p:cNvGrpSpPr/>
          <p:nvPr/>
        </p:nvGrpSpPr>
        <p:grpSpPr>
          <a:xfrm>
            <a:off x="5817327" y="3308537"/>
            <a:ext cx="387641" cy="387661"/>
            <a:chOff x="864491" y="1723250"/>
            <a:chExt cx="397866" cy="397887"/>
          </a:xfrm>
        </p:grpSpPr>
        <p:sp>
          <p:nvSpPr>
            <p:cNvPr id="9639" name="Google Shape;9639;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2" name="Google Shape;9642;p9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3" name="Google Shape;9643;p92"/>
          <p:cNvGrpSpPr/>
          <p:nvPr/>
        </p:nvGrpSpPr>
        <p:grpSpPr>
          <a:xfrm>
            <a:off x="7411672" y="3308924"/>
            <a:ext cx="387539" cy="386888"/>
            <a:chOff x="2408992" y="1722875"/>
            <a:chExt cx="397761" cy="397093"/>
          </a:xfrm>
        </p:grpSpPr>
        <p:sp>
          <p:nvSpPr>
            <p:cNvPr id="9644" name="Google Shape;9644;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49" name="Shape 9649"/>
        <p:cNvGrpSpPr/>
        <p:nvPr/>
      </p:nvGrpSpPr>
      <p:grpSpPr>
        <a:xfrm>
          <a:off x="0" y="0"/>
          <a:ext cx="0" cy="0"/>
          <a:chOff x="0" y="0"/>
          <a:chExt cx="0" cy="0"/>
        </a:xfrm>
      </p:grpSpPr>
      <p:pic>
        <p:nvPicPr>
          <p:cNvPr id="9650" name="Google Shape;9650;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47"/>
          <p:cNvSpPr txBox="1"/>
          <p:nvPr>
            <p:ph type="title"/>
          </p:nvPr>
        </p:nvSpPr>
        <p:spPr>
          <a:xfrm>
            <a:off x="1110350" y="1929250"/>
            <a:ext cx="4128900" cy="6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NOTRE ENTREPRISE</a:t>
            </a:r>
            <a:endParaRPr/>
          </a:p>
        </p:txBody>
      </p:sp>
      <p:sp>
        <p:nvSpPr>
          <p:cNvPr id="1432" name="Google Shape;1432;p47"/>
          <p:cNvSpPr txBox="1"/>
          <p:nvPr>
            <p:ph idx="1" type="subTitle"/>
          </p:nvPr>
        </p:nvSpPr>
        <p:spPr>
          <a:xfrm>
            <a:off x="1464650" y="2592300"/>
            <a:ext cx="3420300" cy="10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est la </a:t>
            </a:r>
            <a:r>
              <a:rPr lang="en"/>
              <a:t>planète</a:t>
            </a:r>
            <a:r>
              <a:rPr lang="en"/>
              <a:t> la plus éloignée du Soleil. C</a:t>
            </a:r>
            <a:r>
              <a:rPr lang="en">
                <a:solidFill>
                  <a:schemeClr val="lt2"/>
                </a:solidFill>
              </a:rPr>
              <a:t>'est aussi le quatrième plus grand objet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48"/>
          <p:cNvSpPr txBox="1"/>
          <p:nvPr>
            <p:ph type="title"/>
          </p:nvPr>
        </p:nvSpPr>
        <p:spPr>
          <a:xfrm>
            <a:off x="713225" y="4655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NOTRE ÉQUIPE</a:t>
            </a:r>
            <a:endParaRPr/>
          </a:p>
        </p:txBody>
      </p:sp>
      <p:sp>
        <p:nvSpPr>
          <p:cNvPr id="1438" name="Google Shape;1438;p48"/>
          <p:cNvSpPr txBox="1"/>
          <p:nvPr>
            <p:ph idx="2" type="title"/>
          </p:nvPr>
        </p:nvSpPr>
        <p:spPr>
          <a:xfrm>
            <a:off x="1096550" y="2805225"/>
            <a:ext cx="21255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Agnès Simon</a:t>
            </a:r>
            <a:endParaRPr/>
          </a:p>
        </p:txBody>
      </p:sp>
      <p:sp>
        <p:nvSpPr>
          <p:cNvPr id="1439" name="Google Shape;1439;p48"/>
          <p:cNvSpPr txBox="1"/>
          <p:nvPr>
            <p:ph idx="1" type="subTitle"/>
          </p:nvPr>
        </p:nvSpPr>
        <p:spPr>
          <a:xfrm>
            <a:off x="1096551" y="3287025"/>
            <a:ext cx="2125500" cy="8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1A1A1A"/>
              </a:buClr>
              <a:buSzPts val="1100"/>
              <a:buFont typeface="Arial"/>
              <a:buNone/>
            </a:pPr>
            <a:r>
              <a:rPr lang="en"/>
              <a:t>Vous pouvez remplacer l</a:t>
            </a:r>
            <a:r>
              <a:rPr lang="en"/>
              <a:t>'image à l'écran par la vôtre</a:t>
            </a:r>
            <a:r>
              <a:rPr lang="en"/>
              <a:t> </a:t>
            </a:r>
            <a:endParaRPr/>
          </a:p>
        </p:txBody>
      </p:sp>
      <p:sp>
        <p:nvSpPr>
          <p:cNvPr id="1440" name="Google Shape;1440;p48"/>
          <p:cNvSpPr txBox="1"/>
          <p:nvPr>
            <p:ph idx="3" type="title"/>
          </p:nvPr>
        </p:nvSpPr>
        <p:spPr>
          <a:xfrm>
            <a:off x="3509225" y="2805225"/>
            <a:ext cx="21255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Adrien Guillot</a:t>
            </a:r>
            <a:endParaRPr/>
          </a:p>
        </p:txBody>
      </p:sp>
      <p:sp>
        <p:nvSpPr>
          <p:cNvPr id="1441" name="Google Shape;1441;p48"/>
          <p:cNvSpPr txBox="1"/>
          <p:nvPr>
            <p:ph idx="4" type="subTitle"/>
          </p:nvPr>
        </p:nvSpPr>
        <p:spPr>
          <a:xfrm>
            <a:off x="3509226" y="3287025"/>
            <a:ext cx="2125500" cy="8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Vous pouvez remplacer l'image à l'écran par la vôtre</a:t>
            </a:r>
            <a:endParaRPr/>
          </a:p>
        </p:txBody>
      </p:sp>
      <p:sp>
        <p:nvSpPr>
          <p:cNvPr id="1442" name="Google Shape;1442;p48"/>
          <p:cNvSpPr txBox="1"/>
          <p:nvPr>
            <p:ph idx="5" type="title"/>
          </p:nvPr>
        </p:nvSpPr>
        <p:spPr>
          <a:xfrm>
            <a:off x="5921900" y="2805225"/>
            <a:ext cx="21255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Cloé Morel</a:t>
            </a:r>
            <a:endParaRPr/>
          </a:p>
        </p:txBody>
      </p:sp>
      <p:sp>
        <p:nvSpPr>
          <p:cNvPr id="1443" name="Google Shape;1443;p48"/>
          <p:cNvSpPr txBox="1"/>
          <p:nvPr>
            <p:ph idx="6" type="subTitle"/>
          </p:nvPr>
        </p:nvSpPr>
        <p:spPr>
          <a:xfrm>
            <a:off x="5921901" y="3287025"/>
            <a:ext cx="2125500" cy="8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Vous pouvez remplacer l'image à l'écran par la vôtre</a:t>
            </a:r>
            <a:endParaRPr/>
          </a:p>
        </p:txBody>
      </p:sp>
      <p:grpSp>
        <p:nvGrpSpPr>
          <p:cNvPr id="1444" name="Google Shape;1444;p48"/>
          <p:cNvGrpSpPr/>
          <p:nvPr/>
        </p:nvGrpSpPr>
        <p:grpSpPr>
          <a:xfrm>
            <a:off x="4255165" y="1994357"/>
            <a:ext cx="633684" cy="704082"/>
            <a:chOff x="-54007925" y="3975575"/>
            <a:chExt cx="281200" cy="318950"/>
          </a:xfrm>
        </p:grpSpPr>
        <p:sp>
          <p:nvSpPr>
            <p:cNvPr id="1445" name="Google Shape;1445;p4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48"/>
          <p:cNvGrpSpPr/>
          <p:nvPr/>
        </p:nvGrpSpPr>
        <p:grpSpPr>
          <a:xfrm>
            <a:off x="1807257" y="1994358"/>
            <a:ext cx="704073" cy="704073"/>
            <a:chOff x="-57568775" y="3198925"/>
            <a:chExt cx="318225" cy="318225"/>
          </a:xfrm>
        </p:grpSpPr>
        <p:sp>
          <p:nvSpPr>
            <p:cNvPr id="1450" name="Google Shape;1450;p4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48"/>
          <p:cNvGrpSpPr/>
          <p:nvPr/>
        </p:nvGrpSpPr>
        <p:grpSpPr>
          <a:xfrm>
            <a:off x="6632685" y="1994362"/>
            <a:ext cx="704088" cy="704074"/>
            <a:chOff x="-55595775" y="3982375"/>
            <a:chExt cx="319025" cy="319250"/>
          </a:xfrm>
        </p:grpSpPr>
        <p:sp>
          <p:nvSpPr>
            <p:cNvPr id="1457" name="Google Shape;1457;p4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49"/>
          <p:cNvSpPr txBox="1"/>
          <p:nvPr>
            <p:ph type="title"/>
          </p:nvPr>
        </p:nvSpPr>
        <p:spPr>
          <a:xfrm>
            <a:off x="3270300" y="2488413"/>
            <a:ext cx="3517800" cy="10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PROBLÈME VS. SOLUTION</a:t>
            </a:r>
            <a:endParaRPr/>
          </a:p>
        </p:txBody>
      </p:sp>
      <p:sp>
        <p:nvSpPr>
          <p:cNvPr id="1468" name="Google Shape;1468;p49"/>
          <p:cNvSpPr txBox="1"/>
          <p:nvPr>
            <p:ph idx="1" type="subTitle"/>
          </p:nvPr>
        </p:nvSpPr>
        <p:spPr>
          <a:xfrm>
            <a:off x="3270300" y="3581625"/>
            <a:ext cx="35178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Vous pouvez entrer un sous-titre ici au cas où vous en auriez besoin</a:t>
            </a:r>
            <a:endParaRPr/>
          </a:p>
        </p:txBody>
      </p:sp>
      <p:sp>
        <p:nvSpPr>
          <p:cNvPr id="1469" name="Google Shape;1469;p49"/>
          <p:cNvSpPr txBox="1"/>
          <p:nvPr>
            <p:ph idx="2" type="title"/>
          </p:nvPr>
        </p:nvSpPr>
        <p:spPr>
          <a:xfrm>
            <a:off x="4188750" y="1329738"/>
            <a:ext cx="1680900" cy="10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50"/>
          <p:cNvSpPr txBox="1"/>
          <p:nvPr>
            <p:ph type="title"/>
          </p:nvPr>
        </p:nvSpPr>
        <p:spPr>
          <a:xfrm>
            <a:off x="2002400" y="2345775"/>
            <a:ext cx="4173600" cy="52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LE PROBLÈME</a:t>
            </a:r>
            <a:endParaRPr/>
          </a:p>
        </p:txBody>
      </p:sp>
      <p:sp>
        <p:nvSpPr>
          <p:cNvPr id="1475" name="Google Shape;1475;p50"/>
          <p:cNvSpPr txBox="1"/>
          <p:nvPr>
            <p:ph idx="1" type="subTitle"/>
          </p:nvPr>
        </p:nvSpPr>
        <p:spPr>
          <a:xfrm>
            <a:off x="2433650" y="2895900"/>
            <a:ext cx="3311100" cy="1200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Mercure est la planète la plus proche du Soleil et la plus petite du Système Solaire - elle n'est que légèrement plus grande que la Lune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gnifique Pitch Deck by Slidesgo">
  <a:themeElements>
    <a:clrScheme name="Simple Light">
      <a:dk1>
        <a:srgbClr val="666666"/>
      </a:dk1>
      <a:lt1>
        <a:srgbClr val="FFFFFF"/>
      </a:lt1>
      <a:dk2>
        <a:srgbClr val="666666"/>
      </a:dk2>
      <a:lt2>
        <a:srgbClr val="FFFF24"/>
      </a:lt2>
      <a:accent1>
        <a:srgbClr val="666666"/>
      </a:accent1>
      <a:accent2>
        <a:srgbClr val="FFFFFF"/>
      </a:accent2>
      <a:accent3>
        <a:srgbClr val="FFFF24"/>
      </a:accent3>
      <a:accent4>
        <a:srgbClr val="666666"/>
      </a:accent4>
      <a:accent5>
        <a:srgbClr val="FFFFFF"/>
      </a:accent5>
      <a:accent6>
        <a:srgbClr val="FFFF24"/>
      </a:accent6>
      <a:hlink>
        <a:srgbClr val="FFFF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